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260" r:id="rId6"/>
    <p:sldId id="264" r:id="rId7"/>
    <p:sldId id="265" r:id="rId8"/>
    <p:sldId id="266" r:id="rId9"/>
    <p:sldId id="267" r:id="rId10"/>
    <p:sldId id="268" r:id="rId11"/>
    <p:sldId id="261" r:id="rId12"/>
    <p:sldId id="270" r:id="rId13"/>
    <p:sldId id="271" r:id="rId14"/>
    <p:sldId id="272" r:id="rId15"/>
    <p:sldId id="273" r:id="rId16"/>
    <p:sldId id="269" r:id="rId17"/>
    <p:sldId id="262" r:id="rId18"/>
    <p:sldId id="274" r:id="rId19"/>
    <p:sldId id="275" r:id="rId20"/>
    <p:sldId id="276" r:id="rId21"/>
    <p:sldId id="277" r:id="rId22"/>
    <p:sldId id="278" r:id="rId23"/>
    <p:sldId id="263" r:id="rId24"/>
    <p:sldId id="279" r:id="rId25"/>
    <p:sldId id="280" r:id="rId26"/>
    <p:sldId id="281" r:id="rId27"/>
    <p:sldId id="282" r:id="rId28"/>
    <p:sldId id="257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B7BD"/>
    <a:srgbClr val="FFC020"/>
    <a:srgbClr val="FE4864"/>
    <a:srgbClr val="EB5F15"/>
    <a:srgbClr val="FEDBDA"/>
    <a:srgbClr val="B6AF89"/>
    <a:srgbClr val="FE87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86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792" y="4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44DC3-A18F-4022-908F-7E9C8FDCF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9FABD-524A-446D-A66D-D9B1D0C24A8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B64B5-1F27-41FC-923E-2DC507E07E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0BA37-0955-4DBA-8F7D-0B0913CAB7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themeOverride" Target="../theme/themeOverride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10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12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3.xml"/><Relationship Id="rId1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14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15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16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18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9.xml"/><Relationship Id="rId1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20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21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22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23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1074984" y="609917"/>
            <a:ext cx="10042032" cy="5648643"/>
          </a:xfrm>
          <a:prstGeom prst="rect">
            <a:avLst/>
          </a:prstGeom>
          <a:effectLst>
            <a:outerShdw blurRad="190500" sx="102000" sy="102000" algn="ctr" rotWithShape="0">
              <a:prstClr val="black">
                <a:alpha val="26000"/>
              </a:prstClr>
            </a:outerShdw>
          </a:effectLst>
        </p:spPr>
      </p:pic>
      <p:sp>
        <p:nvSpPr>
          <p:cNvPr id="8" name="文本框 7"/>
          <p:cNvSpPr txBox="1"/>
          <p:nvPr/>
        </p:nvSpPr>
        <p:spPr>
          <a:xfrm>
            <a:off x="7591496" y="132080"/>
            <a:ext cx="352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i="1" spc="2000" dirty="0" smtClean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201X.X.X</a:t>
            </a:r>
            <a:endParaRPr lang="zh-CN" altLang="en-US" b="1" i="1" spc="2000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074984" y="609917"/>
            <a:ext cx="10042032" cy="5120323"/>
            <a:chOff x="1074984" y="609917"/>
            <a:chExt cx="10042032" cy="5120323"/>
          </a:xfrm>
        </p:grpSpPr>
        <p:sp>
          <p:nvSpPr>
            <p:cNvPr id="19" name="矩形 18"/>
            <p:cNvSpPr/>
            <p:nvPr/>
          </p:nvSpPr>
          <p:spPr>
            <a:xfrm>
              <a:off x="1074984" y="609917"/>
              <a:ext cx="10042032" cy="2819083"/>
            </a:xfrm>
            <a:prstGeom prst="rect">
              <a:avLst/>
            </a:prstGeom>
            <a:solidFill>
              <a:srgbClr val="FFC02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2052320" y="2179320"/>
              <a:ext cx="8097520" cy="3550920"/>
              <a:chOff x="2052320" y="2179320"/>
              <a:chExt cx="8097520" cy="3550920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2052320" y="2179320"/>
                <a:ext cx="8097520" cy="2489200"/>
                <a:chOff x="2052320" y="1564640"/>
                <a:chExt cx="8097520" cy="2489200"/>
              </a:xfrm>
            </p:grpSpPr>
            <p:sp>
              <p:nvSpPr>
                <p:cNvPr id="15" name="矩形 14"/>
                <p:cNvSpPr/>
                <p:nvPr/>
              </p:nvSpPr>
              <p:spPr>
                <a:xfrm>
                  <a:off x="2052320" y="1564640"/>
                  <a:ext cx="8097520" cy="24892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16" name="文本框 15"/>
                <p:cNvSpPr txBox="1"/>
                <p:nvPr/>
              </p:nvSpPr>
              <p:spPr>
                <a:xfrm>
                  <a:off x="2453640" y="1706880"/>
                  <a:ext cx="7284720" cy="132343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8000" b="1" spc="1400" dirty="0" smtClean="0">
                      <a:solidFill>
                        <a:schemeClr val="bg1"/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Open Sans" panose="020B0606030504020204" pitchFamily="34" charset="0"/>
                    </a:rPr>
                    <a:t>BUSINESS</a:t>
                  </a:r>
                  <a:endParaRPr lang="zh-CN" altLang="en-US" sz="8000" b="1" spc="1400" dirty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endParaRPr>
                </a:p>
              </p:txBody>
            </p:sp>
            <p:cxnSp>
              <p:nvCxnSpPr>
                <p:cNvPr id="17" name="直接连接符 16"/>
                <p:cNvCxnSpPr/>
                <p:nvPr/>
              </p:nvCxnSpPr>
              <p:spPr>
                <a:xfrm>
                  <a:off x="2600960" y="2997200"/>
                  <a:ext cx="6959600" cy="0"/>
                </a:xfrm>
                <a:prstGeom prst="line">
                  <a:avLst/>
                </a:prstGeom>
                <a:ln w="4762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文本框 17"/>
                <p:cNvSpPr txBox="1"/>
                <p:nvPr/>
              </p:nvSpPr>
              <p:spPr>
                <a:xfrm>
                  <a:off x="2834640" y="3269863"/>
                  <a:ext cx="652272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b="1" spc="1200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计划</a:t>
                  </a:r>
                  <a:r>
                    <a:rPr lang="zh-CN" altLang="en-US" sz="2000" b="1" spc="1200" dirty="0" smtClean="0">
                      <a:solidFill>
                        <a:schemeClr val="bg1"/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总结</a:t>
                  </a:r>
                  <a:r>
                    <a:rPr lang="en-US" altLang="zh-CN" sz="2000" b="1" spc="1200" dirty="0" smtClean="0">
                      <a:solidFill>
                        <a:schemeClr val="bg1"/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/</a:t>
                  </a:r>
                  <a:r>
                    <a:rPr lang="zh-CN" altLang="en-US" sz="2000" b="1" spc="1200" dirty="0" smtClean="0">
                      <a:solidFill>
                        <a:schemeClr val="bg1"/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工作汇报</a:t>
                  </a:r>
                  <a:r>
                    <a:rPr lang="en-US" altLang="zh-CN" sz="2000" b="1" spc="1200" dirty="0" smtClean="0">
                      <a:solidFill>
                        <a:schemeClr val="bg1"/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/</a:t>
                  </a:r>
                  <a:r>
                    <a:rPr lang="zh-CN" altLang="en-US" sz="2000" b="1" spc="1200" dirty="0" smtClean="0">
                      <a:solidFill>
                        <a:schemeClr val="bg1"/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商务通用汇报</a:t>
                  </a:r>
                  <a:endParaRPr lang="zh-CN" altLang="en-US" sz="2000" b="1" spc="1200" dirty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 rot="5400000">
                <a:off x="5829300" y="5196840"/>
                <a:ext cx="533400" cy="533400"/>
                <a:chOff x="10756339" y="3063240"/>
                <a:chExt cx="721360" cy="721360"/>
              </a:xfrm>
            </p:grpSpPr>
            <p:sp>
              <p:nvSpPr>
                <p:cNvPr id="20" name="椭圆 19"/>
                <p:cNvSpPr/>
                <p:nvPr/>
              </p:nvSpPr>
              <p:spPr>
                <a:xfrm>
                  <a:off x="10756339" y="3063240"/>
                  <a:ext cx="721360" cy="721360"/>
                </a:xfrm>
                <a:prstGeom prst="ellipse">
                  <a:avLst/>
                </a:prstGeom>
                <a:solidFill>
                  <a:srgbClr val="FFC02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21" name="燕尾形 20"/>
                <p:cNvSpPr/>
                <p:nvPr/>
              </p:nvSpPr>
              <p:spPr>
                <a:xfrm>
                  <a:off x="10939485" y="3246386"/>
                  <a:ext cx="355068" cy="355068"/>
                </a:xfrm>
                <a:prstGeom prst="chevron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</p:grpSp>
      </p:grpSp>
      <p:pic>
        <p:nvPicPr>
          <p:cNvPr id="2" name="Two Steps From Hell - I Love You Forev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fade in="5000.000000" out="5000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35000" y="3225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公司介绍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27" name="e989f097-3239-41a3-89a3-3db5af8eceb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6" y="1721882"/>
            <a:ext cx="10864412" cy="5043604"/>
            <a:chOff x="669926" y="1125537"/>
            <a:chExt cx="10864412" cy="5043604"/>
          </a:xfrm>
        </p:grpSpPr>
        <p:sp>
          <p:nvSpPr>
            <p:cNvPr id="28" name="ïṡḻïḍe"/>
            <p:cNvSpPr/>
            <p:nvPr/>
          </p:nvSpPr>
          <p:spPr bwMode="auto">
            <a:xfrm>
              <a:off x="669926" y="1125537"/>
              <a:ext cx="10864412" cy="2303463"/>
            </a:xfrm>
            <a:prstGeom prst="rect">
              <a:avLst/>
            </a:prstGeom>
            <a:blipFill dpi="0" rotWithShape="1">
              <a:blip r:embed="rId2"/>
              <a:srcRect/>
              <a:tile tx="-1047750" ty="-901700" sx="100000" sy="100000" flip="xy" algn="tl"/>
            </a:blip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9" name="išḷîḋê"/>
            <p:cNvSpPr/>
            <p:nvPr/>
          </p:nvSpPr>
          <p:spPr bwMode="auto">
            <a:xfrm>
              <a:off x="669926" y="1125538"/>
              <a:ext cx="5426074" cy="2303462"/>
            </a:xfrm>
            <a:prstGeom prst="rect">
              <a:avLst/>
            </a:prstGeom>
            <a:solidFill>
              <a:schemeClr val="accent2">
                <a:alpha val="80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30" name="ïṥlîḓè"/>
            <p:cNvSpPr txBox="1"/>
            <p:nvPr/>
          </p:nvSpPr>
          <p:spPr>
            <a:xfrm>
              <a:off x="670968" y="1592797"/>
              <a:ext cx="5200032" cy="1224136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85000" lnSpcReduction="100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lang="en-US" altLang="zh-CN" sz="14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700" b="1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 makes PPT more convenient to change.</a:t>
              </a:r>
              <a:endParaRPr lang="en-US" altLang="zh-CN" sz="1700" b="1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lang="en-US" altLang="zh-CN" sz="1600" b="1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6096000" y="3519000"/>
              <a:ext cx="0" cy="2624625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ïṡḻîḓé"/>
            <p:cNvSpPr txBox="1"/>
            <p:nvPr/>
          </p:nvSpPr>
          <p:spPr>
            <a:xfrm>
              <a:off x="6096003" y="3519675"/>
              <a:ext cx="4859997" cy="588331"/>
            </a:xfrm>
            <a:prstGeom prst="rect">
              <a:avLst/>
            </a:prstGeom>
            <a:noFill/>
          </p:spPr>
          <p:txBody>
            <a:bodyPr wrap="none" lIns="90000" tIns="46800" rIns="90000" bIns="46800" rtlCol="0" anchor="ctr" anchorCtr="0">
              <a:normAutofit/>
            </a:bodyPr>
            <a:lstStyle/>
            <a:p>
              <a:r>
                <a:rPr lang="zh-CN" altLang="en-US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en-US" altLang="zh-CN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33" name="íṥḻiḑê"/>
            <p:cNvSpPr txBox="1"/>
            <p:nvPr/>
          </p:nvSpPr>
          <p:spPr>
            <a:xfrm>
              <a:off x="6096004" y="4108008"/>
              <a:ext cx="4859996" cy="986668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lnSpcReduction="10000"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 makes PPT more convenient to change.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34" name="îsḷîḑé"/>
            <p:cNvSpPr/>
            <p:nvPr/>
          </p:nvSpPr>
          <p:spPr bwMode="auto">
            <a:xfrm>
              <a:off x="6186000" y="5330817"/>
              <a:ext cx="854996" cy="838324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accent2">
                <a:alpha val="1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公司介绍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0e6118d3-1e15-4e4a-86c4-55f6303f225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2570" y="1381489"/>
            <a:ext cx="10849123" cy="4911925"/>
            <a:chOff x="672570" y="1212523"/>
            <a:chExt cx="10849123" cy="4911925"/>
          </a:xfrm>
        </p:grpSpPr>
        <p:grpSp>
          <p:nvGrpSpPr>
            <p:cNvPr id="7" name="îṧ1iḑe"/>
            <p:cNvGrpSpPr/>
            <p:nvPr/>
          </p:nvGrpSpPr>
          <p:grpSpPr>
            <a:xfrm>
              <a:off x="7930753" y="1212523"/>
              <a:ext cx="3520247" cy="1946459"/>
              <a:chOff x="503602" y="2132856"/>
              <a:chExt cx="5859098" cy="3239723"/>
            </a:xfrm>
          </p:grpSpPr>
          <p:grpSp>
            <p:nvGrpSpPr>
              <p:cNvPr id="26" name="íṧ1ídè"/>
              <p:cNvGrpSpPr/>
              <p:nvPr/>
            </p:nvGrpSpPr>
            <p:grpSpPr>
              <a:xfrm>
                <a:off x="503602" y="5249660"/>
                <a:ext cx="5859098" cy="122919"/>
                <a:chOff x="-1348120" y="5777968"/>
                <a:chExt cx="9361040" cy="187524"/>
              </a:xfrm>
            </p:grpSpPr>
            <p:sp>
              <p:nvSpPr>
                <p:cNvPr id="34" name="isļîdê"/>
                <p:cNvSpPr/>
                <p:nvPr/>
              </p:nvSpPr>
              <p:spPr>
                <a:xfrm flipV="1">
                  <a:off x="-1348120" y="5928916"/>
                  <a:ext cx="9361040" cy="36576"/>
                </a:xfrm>
                <a:prstGeom prst="trapezoid">
                  <a:avLst>
                    <a:gd name="adj" fmla="val 814192"/>
                  </a:avLst>
                </a:prstGeom>
                <a:solidFill>
                  <a:srgbClr val="80808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9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35" name="išľíde"/>
                <p:cNvSpPr/>
                <p:nvPr/>
              </p:nvSpPr>
              <p:spPr>
                <a:xfrm>
                  <a:off x="-1348120" y="5777968"/>
                  <a:ext cx="9361040" cy="151090"/>
                </a:xfrm>
                <a:prstGeom prst="rect">
                  <a:avLst/>
                </a:prstGeom>
                <a:solidFill>
                  <a:srgbClr val="DDDDDD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9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7" name="îṩḷíḓê"/>
              <p:cNvGrpSpPr/>
              <p:nvPr/>
            </p:nvGrpSpPr>
            <p:grpSpPr>
              <a:xfrm>
                <a:off x="1002671" y="2132856"/>
                <a:ext cx="4860960" cy="3080807"/>
                <a:chOff x="-375492" y="1139528"/>
                <a:chExt cx="7415785" cy="4700016"/>
              </a:xfrm>
            </p:grpSpPr>
            <p:grpSp>
              <p:nvGrpSpPr>
                <p:cNvPr id="29" name="ïšḻíďe"/>
                <p:cNvGrpSpPr/>
                <p:nvPr/>
              </p:nvGrpSpPr>
              <p:grpSpPr>
                <a:xfrm>
                  <a:off x="-375492" y="1139528"/>
                  <a:ext cx="7415785" cy="4700016"/>
                  <a:chOff x="-375492" y="1139528"/>
                  <a:chExt cx="7415785" cy="4700016"/>
                </a:xfrm>
              </p:grpSpPr>
              <p:sp>
                <p:nvSpPr>
                  <p:cNvPr id="31" name="íSḷíḑe"/>
                  <p:cNvSpPr/>
                  <p:nvPr/>
                </p:nvSpPr>
                <p:spPr>
                  <a:xfrm>
                    <a:off x="-375492" y="1139528"/>
                    <a:ext cx="7415784" cy="4700016"/>
                  </a:xfrm>
                  <a:custGeom>
                    <a:avLst/>
                    <a:gdLst>
                      <a:gd name="connsiteX0" fmla="*/ 224028 w 7415784"/>
                      <a:gd name="connsiteY0" fmla="*/ 269748 h 4700016"/>
                      <a:gd name="connsiteX1" fmla="*/ 224028 w 7415784"/>
                      <a:gd name="connsiteY1" fmla="*/ 4430268 h 4700016"/>
                      <a:gd name="connsiteX2" fmla="*/ 7191756 w 7415784"/>
                      <a:gd name="connsiteY2" fmla="*/ 4430268 h 4700016"/>
                      <a:gd name="connsiteX3" fmla="*/ 7191756 w 7415784"/>
                      <a:gd name="connsiteY3" fmla="*/ 269748 h 4700016"/>
                      <a:gd name="connsiteX4" fmla="*/ 266867 w 7415784"/>
                      <a:gd name="connsiteY4" fmla="*/ 0 h 4700016"/>
                      <a:gd name="connsiteX5" fmla="*/ 7148917 w 7415784"/>
                      <a:gd name="connsiteY5" fmla="*/ 0 h 4700016"/>
                      <a:gd name="connsiteX6" fmla="*/ 7415784 w 7415784"/>
                      <a:gd name="connsiteY6" fmla="*/ 266867 h 4700016"/>
                      <a:gd name="connsiteX7" fmla="*/ 7415784 w 7415784"/>
                      <a:gd name="connsiteY7" fmla="*/ 4433149 h 4700016"/>
                      <a:gd name="connsiteX8" fmla="*/ 7148917 w 7415784"/>
                      <a:gd name="connsiteY8" fmla="*/ 4700016 h 4700016"/>
                      <a:gd name="connsiteX9" fmla="*/ 266867 w 7415784"/>
                      <a:gd name="connsiteY9" fmla="*/ 4700016 h 4700016"/>
                      <a:gd name="connsiteX10" fmla="*/ 0 w 7415784"/>
                      <a:gd name="connsiteY10" fmla="*/ 4433149 h 4700016"/>
                      <a:gd name="connsiteX11" fmla="*/ 0 w 7415784"/>
                      <a:gd name="connsiteY11" fmla="*/ 266867 h 4700016"/>
                      <a:gd name="connsiteX12" fmla="*/ 266867 w 7415784"/>
                      <a:gd name="connsiteY12" fmla="*/ 0 h 4700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415784" h="4700016">
                        <a:moveTo>
                          <a:pt x="224028" y="269748"/>
                        </a:moveTo>
                        <a:lnTo>
                          <a:pt x="224028" y="4430268"/>
                        </a:lnTo>
                        <a:lnTo>
                          <a:pt x="7191756" y="4430268"/>
                        </a:lnTo>
                        <a:lnTo>
                          <a:pt x="7191756" y="269748"/>
                        </a:lnTo>
                        <a:close/>
                        <a:moveTo>
                          <a:pt x="266867" y="0"/>
                        </a:moveTo>
                        <a:lnTo>
                          <a:pt x="7148917" y="0"/>
                        </a:lnTo>
                        <a:cubicBezTo>
                          <a:pt x="7296304" y="0"/>
                          <a:pt x="7415784" y="119480"/>
                          <a:pt x="7415784" y="266867"/>
                        </a:cubicBezTo>
                        <a:lnTo>
                          <a:pt x="7415784" y="4433149"/>
                        </a:lnTo>
                        <a:cubicBezTo>
                          <a:pt x="7415784" y="4580536"/>
                          <a:pt x="7296304" y="4700016"/>
                          <a:pt x="7148917" y="4700016"/>
                        </a:cubicBezTo>
                        <a:lnTo>
                          <a:pt x="266867" y="4700016"/>
                        </a:lnTo>
                        <a:cubicBezTo>
                          <a:pt x="119480" y="4700016"/>
                          <a:pt x="0" y="4580536"/>
                          <a:pt x="0" y="4433149"/>
                        </a:cubicBezTo>
                        <a:lnTo>
                          <a:pt x="0" y="266867"/>
                        </a:lnTo>
                        <a:cubicBezTo>
                          <a:pt x="0" y="119480"/>
                          <a:pt x="119480" y="0"/>
                          <a:pt x="266867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  <a:lumOff val="25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9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endParaRPr>
                  </a:p>
                </p:txBody>
              </p:sp>
              <p:sp>
                <p:nvSpPr>
                  <p:cNvPr id="32" name="isļíḑê"/>
                  <p:cNvSpPr/>
                  <p:nvPr/>
                </p:nvSpPr>
                <p:spPr>
                  <a:xfrm>
                    <a:off x="-358011" y="1160080"/>
                    <a:ext cx="7380820" cy="4658913"/>
                  </a:xfrm>
                  <a:custGeom>
                    <a:avLst/>
                    <a:gdLst>
                      <a:gd name="connsiteX0" fmla="*/ 252028 w 7380820"/>
                      <a:gd name="connsiteY0" fmla="*/ 295230 h 4658912"/>
                      <a:gd name="connsiteX1" fmla="*/ 252028 w 7380820"/>
                      <a:gd name="connsiteY1" fmla="*/ 4363682 h 4658912"/>
                      <a:gd name="connsiteX2" fmla="*/ 7128792 w 7380820"/>
                      <a:gd name="connsiteY2" fmla="*/ 4363682 h 4658912"/>
                      <a:gd name="connsiteX3" fmla="*/ 7128792 w 7380820"/>
                      <a:gd name="connsiteY3" fmla="*/ 295230 h 4658912"/>
                      <a:gd name="connsiteX4" fmla="*/ 264533 w 7380820"/>
                      <a:gd name="connsiteY4" fmla="*/ 0 h 4658912"/>
                      <a:gd name="connsiteX5" fmla="*/ 7116287 w 7380820"/>
                      <a:gd name="connsiteY5" fmla="*/ 0 h 4658912"/>
                      <a:gd name="connsiteX6" fmla="*/ 7380820 w 7380820"/>
                      <a:gd name="connsiteY6" fmla="*/ 264533 h 4658912"/>
                      <a:gd name="connsiteX7" fmla="*/ 7380820 w 7380820"/>
                      <a:gd name="connsiteY7" fmla="*/ 4394379 h 4658912"/>
                      <a:gd name="connsiteX8" fmla="*/ 7116287 w 7380820"/>
                      <a:gd name="connsiteY8" fmla="*/ 4658912 h 4658912"/>
                      <a:gd name="connsiteX9" fmla="*/ 264533 w 7380820"/>
                      <a:gd name="connsiteY9" fmla="*/ 4658912 h 4658912"/>
                      <a:gd name="connsiteX10" fmla="*/ 0 w 7380820"/>
                      <a:gd name="connsiteY10" fmla="*/ 4394379 h 4658912"/>
                      <a:gd name="connsiteX11" fmla="*/ 0 w 7380820"/>
                      <a:gd name="connsiteY11" fmla="*/ 264533 h 4658912"/>
                      <a:gd name="connsiteX12" fmla="*/ 264533 w 7380820"/>
                      <a:gd name="connsiteY12" fmla="*/ 0 h 46589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380820" h="4658912">
                        <a:moveTo>
                          <a:pt x="252028" y="295230"/>
                        </a:moveTo>
                        <a:lnTo>
                          <a:pt x="252028" y="4363682"/>
                        </a:lnTo>
                        <a:lnTo>
                          <a:pt x="7128792" y="4363682"/>
                        </a:lnTo>
                        <a:lnTo>
                          <a:pt x="7128792" y="295230"/>
                        </a:lnTo>
                        <a:close/>
                        <a:moveTo>
                          <a:pt x="264533" y="0"/>
                        </a:moveTo>
                        <a:lnTo>
                          <a:pt x="7116287" y="0"/>
                        </a:lnTo>
                        <a:cubicBezTo>
                          <a:pt x="7262385" y="0"/>
                          <a:pt x="7380820" y="118435"/>
                          <a:pt x="7380820" y="264533"/>
                        </a:cubicBezTo>
                        <a:lnTo>
                          <a:pt x="7380820" y="4394379"/>
                        </a:lnTo>
                        <a:cubicBezTo>
                          <a:pt x="7380820" y="4540477"/>
                          <a:pt x="7262385" y="4658912"/>
                          <a:pt x="7116287" y="4658912"/>
                        </a:cubicBezTo>
                        <a:lnTo>
                          <a:pt x="264533" y="4658912"/>
                        </a:lnTo>
                        <a:cubicBezTo>
                          <a:pt x="118435" y="4658912"/>
                          <a:pt x="0" y="4540477"/>
                          <a:pt x="0" y="4394379"/>
                        </a:cubicBezTo>
                        <a:lnTo>
                          <a:pt x="0" y="264533"/>
                        </a:lnTo>
                        <a:cubicBezTo>
                          <a:pt x="0" y="118435"/>
                          <a:pt x="118435" y="0"/>
                          <a:pt x="264533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9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endParaRPr>
                  </a:p>
                </p:txBody>
              </p:sp>
              <p:sp>
                <p:nvSpPr>
                  <p:cNvPr id="33" name="iSlide" hidden="1"/>
                  <p:cNvSpPr/>
                  <p:nvPr/>
                </p:nvSpPr>
                <p:spPr>
                  <a:xfrm>
                    <a:off x="4509683" y="1139528"/>
                    <a:ext cx="2530610" cy="4700016"/>
                  </a:xfrm>
                  <a:custGeom>
                    <a:avLst/>
                    <a:gdLst>
                      <a:gd name="connsiteX0" fmla="*/ 0 w 2530610"/>
                      <a:gd name="connsiteY0" fmla="*/ 0 h 4700016"/>
                      <a:gd name="connsiteX1" fmla="*/ 2263743 w 2530610"/>
                      <a:gd name="connsiteY1" fmla="*/ 0 h 4700016"/>
                      <a:gd name="connsiteX2" fmla="*/ 2530610 w 2530610"/>
                      <a:gd name="connsiteY2" fmla="*/ 266867 h 4700016"/>
                      <a:gd name="connsiteX3" fmla="*/ 2530610 w 2530610"/>
                      <a:gd name="connsiteY3" fmla="*/ 4433149 h 4700016"/>
                      <a:gd name="connsiteX4" fmla="*/ 2263743 w 2530610"/>
                      <a:gd name="connsiteY4" fmla="*/ 4700016 h 4700016"/>
                      <a:gd name="connsiteX5" fmla="*/ 1961175 w 2530610"/>
                      <a:gd name="connsiteY5" fmla="*/ 4700016 h 4700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30610" h="4700016">
                        <a:moveTo>
                          <a:pt x="0" y="0"/>
                        </a:moveTo>
                        <a:lnTo>
                          <a:pt x="2263743" y="0"/>
                        </a:lnTo>
                        <a:cubicBezTo>
                          <a:pt x="2411130" y="0"/>
                          <a:pt x="2530610" y="119480"/>
                          <a:pt x="2530610" y="266867"/>
                        </a:cubicBezTo>
                        <a:lnTo>
                          <a:pt x="2530610" y="4433149"/>
                        </a:lnTo>
                        <a:cubicBezTo>
                          <a:pt x="2530610" y="4580536"/>
                          <a:pt x="2411130" y="4700016"/>
                          <a:pt x="2263743" y="4700016"/>
                        </a:cubicBezTo>
                        <a:lnTo>
                          <a:pt x="1961175" y="4700016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30000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9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endParaRPr>
                  </a:p>
                </p:txBody>
              </p:sp>
            </p:grpSp>
            <p:sp>
              <p:nvSpPr>
                <p:cNvPr id="30" name="ïsḻîḍé"/>
                <p:cNvSpPr/>
                <p:nvPr/>
              </p:nvSpPr>
              <p:spPr>
                <a:xfrm>
                  <a:off x="3260392" y="1241052"/>
                  <a:ext cx="144016" cy="144016"/>
                </a:xfrm>
                <a:prstGeom prst="ellipse">
                  <a:avLst/>
                </a:prstGeom>
                <a:gradFill flip="none" rotWithShape="1">
                  <a:gsLst>
                    <a:gs pos="17000">
                      <a:schemeClr val="tx1"/>
                    </a:gs>
                    <a:gs pos="34000">
                      <a:srgbClr val="000000">
                        <a:lumMod val="84000"/>
                        <a:lumOff val="16000"/>
                      </a:srgbClr>
                    </a:gs>
                    <a:gs pos="100000">
                      <a:schemeClr val="bg1">
                        <a:lumMod val="50000"/>
                        <a:lumOff val="5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9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  <p:sp>
            <p:nvSpPr>
              <p:cNvPr id="28" name="ï$liḍê"/>
              <p:cNvSpPr/>
              <p:nvPr/>
            </p:nvSpPr>
            <p:spPr>
              <a:xfrm>
                <a:off x="1166336" y="2313357"/>
                <a:ext cx="4515875" cy="2699819"/>
              </a:xfrm>
              <a:prstGeom prst="rect">
                <a:avLst/>
              </a:prstGeom>
              <a:blipFill dpi="0" rotWithShape="1">
                <a:blip r:embed="rId2"/>
                <a:srcRect/>
                <a:tile tx="-2101850" ty="-901700" sx="100000" sy="100000" flip="xy" algn="tl"/>
              </a:blipFill>
              <a:ln w="6350" cap="flat" cmpd="sng" algn="ctr">
                <a:solidFill>
                  <a:schemeClr val="tx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8" name="íSľîḓè"/>
            <p:cNvSpPr/>
            <p:nvPr/>
          </p:nvSpPr>
          <p:spPr bwMode="auto">
            <a:xfrm>
              <a:off x="672570" y="3332023"/>
              <a:ext cx="1096556" cy="7269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algn="l"/>
              <a:r>
                <a:rPr lang="en-US" sz="4000" dirty="0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10</a:t>
              </a:r>
              <a:r>
                <a:rPr lang="en-US" altLang="zh-CN" sz="4000" dirty="0">
                  <a:solidFill>
                    <a:schemeClr val="accen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%</a:t>
              </a:r>
              <a:endParaRPr lang="en-US" sz="4000" dirty="0">
                <a:solidFill>
                  <a:schemeClr val="accent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9" name="iṡļîḑè"/>
            <p:cNvSpPr/>
            <p:nvPr/>
          </p:nvSpPr>
          <p:spPr>
            <a:xfrm>
              <a:off x="672570" y="4567573"/>
              <a:ext cx="3337200" cy="144824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anchor="t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 makes PPT more convenient to change.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0" name="ïşļïḍe"/>
            <p:cNvSpPr txBox="1"/>
            <p:nvPr/>
          </p:nvSpPr>
          <p:spPr bwMode="auto">
            <a:xfrm>
              <a:off x="672570" y="4059000"/>
              <a:ext cx="3337200" cy="4925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en-US" altLang="zh-CN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1" name="îsḻiḋê"/>
            <p:cNvSpPr/>
            <p:nvPr/>
          </p:nvSpPr>
          <p:spPr bwMode="auto">
            <a:xfrm>
              <a:off x="4428810" y="3332023"/>
              <a:ext cx="1096556" cy="7269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algn="l"/>
              <a:r>
                <a:rPr lang="en-US" altLang="zh-CN" sz="4000" dirty="0">
                  <a:solidFill>
                    <a:schemeClr val="accent3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45%</a:t>
              </a:r>
              <a:endParaRPr lang="en-US" sz="4000" dirty="0">
                <a:solidFill>
                  <a:schemeClr val="accent3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2" name="iṧļiḍè"/>
            <p:cNvSpPr/>
            <p:nvPr/>
          </p:nvSpPr>
          <p:spPr>
            <a:xfrm>
              <a:off x="4428810" y="4567573"/>
              <a:ext cx="3337200" cy="144824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anchor="t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 makes PPT more convenient to change.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3" name="ïsḷïdé"/>
            <p:cNvSpPr txBox="1"/>
            <p:nvPr/>
          </p:nvSpPr>
          <p:spPr bwMode="auto">
            <a:xfrm>
              <a:off x="4428810" y="4059000"/>
              <a:ext cx="3337200" cy="4925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en-US" altLang="zh-CN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14" name="ïṩľiḑè"/>
            <p:cNvGrpSpPr/>
            <p:nvPr/>
          </p:nvGrpSpPr>
          <p:grpSpPr>
            <a:xfrm>
              <a:off x="2353586" y="3498846"/>
              <a:ext cx="1656184" cy="386922"/>
              <a:chOff x="2135560" y="3498846"/>
              <a:chExt cx="1656184" cy="386922"/>
            </a:xfrm>
          </p:grpSpPr>
          <p:cxnSp>
            <p:nvCxnSpPr>
              <p:cNvPr id="24" name="直接箭头连接符 23"/>
              <p:cNvCxnSpPr/>
              <p:nvPr/>
            </p:nvCxnSpPr>
            <p:spPr>
              <a:xfrm>
                <a:off x="2135560" y="3869102"/>
                <a:ext cx="1656184" cy="0"/>
              </a:xfrm>
              <a:prstGeom prst="straightConnector1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íṩlïdé"/>
              <p:cNvSpPr txBox="1"/>
              <p:nvPr/>
            </p:nvSpPr>
            <p:spPr>
              <a:xfrm>
                <a:off x="2398440" y="3498846"/>
                <a:ext cx="1130424" cy="386922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pPr algn="ctr"/>
                <a:r>
                  <a:rPr lang="en-US" altLang="zh-CN" sz="1400" b="1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Keyword</a:t>
                </a:r>
                <a:endParaRPr lang="zh-CN" altLang="en-US" sz="14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3960592" y="4554000"/>
              <a:ext cx="0" cy="1570448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îśļíḑè"/>
            <p:cNvSpPr txBox="1"/>
            <p:nvPr/>
          </p:nvSpPr>
          <p:spPr>
            <a:xfrm>
              <a:off x="675394" y="1518405"/>
              <a:ext cx="5735606" cy="1790544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4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lang="en-US" altLang="zh-CN" sz="14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zh-CN" sz="17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 makes PPT more convenient to change.</a:t>
              </a:r>
              <a:endParaRPr lang="en-US" altLang="zh-CN" sz="17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zh-CN" sz="14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7" name="isḷíḍè"/>
            <p:cNvSpPr txBox="1"/>
            <p:nvPr/>
          </p:nvSpPr>
          <p:spPr>
            <a:xfrm>
              <a:off x="8185050" y="4568618"/>
              <a:ext cx="3336643" cy="144720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 makes PPT more convenient to change.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8" name="ïsḷíḍê"/>
            <p:cNvSpPr txBox="1"/>
            <p:nvPr/>
          </p:nvSpPr>
          <p:spPr bwMode="auto">
            <a:xfrm>
              <a:off x="8185050" y="4059000"/>
              <a:ext cx="3336643" cy="4925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en-US" altLang="zh-CN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9" name="ïšḻiďè"/>
            <p:cNvSpPr/>
            <p:nvPr/>
          </p:nvSpPr>
          <p:spPr bwMode="auto">
            <a:xfrm>
              <a:off x="8185050" y="3332023"/>
              <a:ext cx="1096556" cy="7269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algn="l"/>
              <a:r>
                <a:rPr lang="en-US" sz="4000" dirty="0">
                  <a:solidFill>
                    <a:schemeClr val="accent3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60</a:t>
              </a:r>
              <a:r>
                <a:rPr lang="en-US" altLang="zh-CN" sz="4000" dirty="0">
                  <a:solidFill>
                    <a:schemeClr val="accent3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%</a:t>
              </a:r>
              <a:endParaRPr lang="en-US" sz="4000" dirty="0">
                <a:solidFill>
                  <a:schemeClr val="accent3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20" name="ísḷïḑé"/>
            <p:cNvGrpSpPr/>
            <p:nvPr/>
          </p:nvGrpSpPr>
          <p:grpSpPr>
            <a:xfrm>
              <a:off x="6109826" y="3498846"/>
              <a:ext cx="1656184" cy="386922"/>
              <a:chOff x="2135560" y="3498846"/>
              <a:chExt cx="1656184" cy="386922"/>
            </a:xfrm>
          </p:grpSpPr>
          <p:cxnSp>
            <p:nvCxnSpPr>
              <p:cNvPr id="22" name="直接箭头连接符 21"/>
              <p:cNvCxnSpPr/>
              <p:nvPr/>
            </p:nvCxnSpPr>
            <p:spPr>
              <a:xfrm>
                <a:off x="2135560" y="3869102"/>
                <a:ext cx="1656184" cy="0"/>
              </a:xfrm>
              <a:prstGeom prst="straightConnector1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ï$ḻïḍê"/>
              <p:cNvSpPr txBox="1"/>
              <p:nvPr/>
            </p:nvSpPr>
            <p:spPr>
              <a:xfrm>
                <a:off x="2398440" y="3498846"/>
                <a:ext cx="1130424" cy="386922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rtlCol="0" anchor="ctr" anchorCtr="0">
                <a:normAutofit/>
              </a:bodyPr>
              <a:lstStyle/>
              <a:p>
                <a:pPr algn="ctr"/>
                <a:r>
                  <a:rPr lang="en-US" altLang="zh-CN" sz="1400" b="1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Keyword</a:t>
                </a:r>
                <a:endParaRPr lang="zh-CN" altLang="en-US" sz="14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21" name="直接连接符 20"/>
            <p:cNvCxnSpPr/>
            <p:nvPr/>
          </p:nvCxnSpPr>
          <p:spPr>
            <a:xfrm>
              <a:off x="7676798" y="4554000"/>
              <a:ext cx="0" cy="1570448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公司介绍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1f534078-c416-4757-bfb1-5af3f61c366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1589" y="1731824"/>
            <a:ext cx="12193590" cy="5039289"/>
            <a:chOff x="-1589" y="1125537"/>
            <a:chExt cx="12193590" cy="5039289"/>
          </a:xfrm>
        </p:grpSpPr>
        <p:sp>
          <p:nvSpPr>
            <p:cNvPr id="7" name="îs1îḓé"/>
            <p:cNvSpPr/>
            <p:nvPr/>
          </p:nvSpPr>
          <p:spPr>
            <a:xfrm>
              <a:off x="-1589" y="1125538"/>
              <a:ext cx="12193590" cy="3293463"/>
            </a:xfrm>
            <a:prstGeom prst="roundRect">
              <a:avLst>
                <a:gd name="adj" fmla="val 0"/>
              </a:avLst>
            </a:prstGeom>
            <a:blipFill>
              <a:blip r:embed="rId2"/>
              <a:tile tx="-2101850" ty="-901700" sx="100000" sy="100000" flip="xy" algn="tl"/>
            </a:blip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8" name="islíḍè"/>
            <p:cNvSpPr/>
            <p:nvPr/>
          </p:nvSpPr>
          <p:spPr>
            <a:xfrm>
              <a:off x="669925" y="1125537"/>
              <a:ext cx="10850563" cy="3293463"/>
            </a:xfrm>
            <a:prstGeom prst="rect">
              <a:avLst/>
            </a:prstGeom>
            <a:solidFill>
              <a:schemeClr val="accent2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3318585" y="5008858"/>
              <a:ext cx="0" cy="1125852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6099590" y="5008858"/>
              <a:ext cx="0" cy="1125852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8880595" y="5008858"/>
              <a:ext cx="0" cy="1155968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/>
            <p:cNvCxnSpPr>
              <a:endCxn id="25" idx="2"/>
            </p:cNvCxnSpPr>
            <p:nvPr/>
          </p:nvCxnSpPr>
          <p:spPr>
            <a:xfrm>
              <a:off x="1768174" y="4340761"/>
              <a:ext cx="8095603" cy="0"/>
            </a:xfrm>
            <a:prstGeom prst="straightConnector1">
              <a:avLst/>
            </a:prstGeom>
            <a:ln w="152400">
              <a:solidFill>
                <a:schemeClr val="bg2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ïslïḓè"/>
            <p:cNvSpPr/>
            <p:nvPr/>
          </p:nvSpPr>
          <p:spPr bwMode="auto">
            <a:xfrm>
              <a:off x="676446" y="4980283"/>
              <a:ext cx="2503273" cy="10137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7965" algn="l"/>
                </a:tabLst>
                <a:defRPr/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Supporting </a:t>
              </a:r>
              <a:r>
                <a:rPr lang="zh-CN" altLang="en-US" sz="11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r>
                <a:rPr lang="en-US" altLang="zh-CN" sz="11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7965" algn="l"/>
                </a:tabLst>
                <a:defRPr/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When you copy &amp; paste, choose "keep text only" option.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4" name="i$ļídé"/>
            <p:cNvSpPr/>
            <p:nvPr/>
          </p:nvSpPr>
          <p:spPr>
            <a:xfrm>
              <a:off x="970316" y="3429000"/>
              <a:ext cx="1915533" cy="397250"/>
            </a:xfrm>
            <a:prstGeom prst="rect">
              <a:avLst/>
            </a:prstGeom>
          </p:spPr>
          <p:txBody>
            <a:bodyPr wrap="none" lIns="90000" tIns="46800" rIns="90000" bIns="46800">
              <a:norm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en-US" altLang="zh-CN" b="1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15" name="îšlíde"/>
            <p:cNvGrpSpPr/>
            <p:nvPr/>
          </p:nvGrpSpPr>
          <p:grpSpPr>
            <a:xfrm>
              <a:off x="1520760" y="3933439"/>
              <a:ext cx="814644" cy="814644"/>
              <a:chOff x="3084858" y="2740847"/>
              <a:chExt cx="814644" cy="814644"/>
            </a:xfrm>
          </p:grpSpPr>
          <p:sp>
            <p:nvSpPr>
              <p:cNvPr id="31" name="íśḷídê"/>
              <p:cNvSpPr/>
              <p:nvPr/>
            </p:nvSpPr>
            <p:spPr>
              <a:xfrm>
                <a:off x="3084858" y="2740847"/>
                <a:ext cx="814644" cy="814644"/>
              </a:xfrm>
              <a:prstGeom prst="ellipse">
                <a:avLst/>
              </a:prstGeom>
              <a:solidFill>
                <a:schemeClr val="accent1"/>
              </a:solid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2" name="íSļide"/>
              <p:cNvSpPr/>
              <p:nvPr/>
            </p:nvSpPr>
            <p:spPr bwMode="auto">
              <a:xfrm>
                <a:off x="3318087" y="2973047"/>
                <a:ext cx="348184" cy="352086"/>
              </a:xfrm>
              <a:custGeom>
                <a:avLst/>
                <a:gdLst>
                  <a:gd name="connsiteX0" fmla="*/ 446492 w 598324"/>
                  <a:gd name="connsiteY0" fmla="*/ 409357 h 605028"/>
                  <a:gd name="connsiteX1" fmla="*/ 402334 w 598324"/>
                  <a:gd name="connsiteY1" fmla="*/ 453535 h 605028"/>
                  <a:gd name="connsiteX2" fmla="*/ 446492 w 598324"/>
                  <a:gd name="connsiteY2" fmla="*/ 497620 h 605028"/>
                  <a:gd name="connsiteX3" fmla="*/ 490650 w 598324"/>
                  <a:gd name="connsiteY3" fmla="*/ 453535 h 605028"/>
                  <a:gd name="connsiteX4" fmla="*/ 446492 w 598324"/>
                  <a:gd name="connsiteY4" fmla="*/ 409357 h 605028"/>
                  <a:gd name="connsiteX5" fmla="*/ 446492 w 598324"/>
                  <a:gd name="connsiteY5" fmla="*/ 301949 h 605028"/>
                  <a:gd name="connsiteX6" fmla="*/ 467879 w 598324"/>
                  <a:gd name="connsiteY6" fmla="*/ 323302 h 605028"/>
                  <a:gd name="connsiteX7" fmla="*/ 467879 w 598324"/>
                  <a:gd name="connsiteY7" fmla="*/ 338396 h 605028"/>
                  <a:gd name="connsiteX8" fmla="*/ 512867 w 598324"/>
                  <a:gd name="connsiteY8" fmla="*/ 356987 h 605028"/>
                  <a:gd name="connsiteX9" fmla="*/ 523560 w 598324"/>
                  <a:gd name="connsiteY9" fmla="*/ 346311 h 605028"/>
                  <a:gd name="connsiteX10" fmla="*/ 538679 w 598324"/>
                  <a:gd name="connsiteY10" fmla="*/ 340053 h 605028"/>
                  <a:gd name="connsiteX11" fmla="*/ 553798 w 598324"/>
                  <a:gd name="connsiteY11" fmla="*/ 346311 h 605028"/>
                  <a:gd name="connsiteX12" fmla="*/ 553798 w 598324"/>
                  <a:gd name="connsiteY12" fmla="*/ 376591 h 605028"/>
                  <a:gd name="connsiteX13" fmla="*/ 543196 w 598324"/>
                  <a:gd name="connsiteY13" fmla="*/ 387176 h 605028"/>
                  <a:gd name="connsiteX14" fmla="*/ 561726 w 598324"/>
                  <a:gd name="connsiteY14" fmla="*/ 432090 h 605028"/>
                  <a:gd name="connsiteX15" fmla="*/ 576844 w 598324"/>
                  <a:gd name="connsiteY15" fmla="*/ 432090 h 605028"/>
                  <a:gd name="connsiteX16" fmla="*/ 598324 w 598324"/>
                  <a:gd name="connsiteY16" fmla="*/ 453535 h 605028"/>
                  <a:gd name="connsiteX17" fmla="*/ 576844 w 598324"/>
                  <a:gd name="connsiteY17" fmla="*/ 474887 h 605028"/>
                  <a:gd name="connsiteX18" fmla="*/ 561726 w 598324"/>
                  <a:gd name="connsiteY18" fmla="*/ 474887 h 605028"/>
                  <a:gd name="connsiteX19" fmla="*/ 543196 w 598324"/>
                  <a:gd name="connsiteY19" fmla="*/ 519801 h 605028"/>
                  <a:gd name="connsiteX20" fmla="*/ 553798 w 598324"/>
                  <a:gd name="connsiteY20" fmla="*/ 530386 h 605028"/>
                  <a:gd name="connsiteX21" fmla="*/ 553798 w 598324"/>
                  <a:gd name="connsiteY21" fmla="*/ 560666 h 605028"/>
                  <a:gd name="connsiteX22" fmla="*/ 538679 w 598324"/>
                  <a:gd name="connsiteY22" fmla="*/ 566925 h 605028"/>
                  <a:gd name="connsiteX23" fmla="*/ 523560 w 598324"/>
                  <a:gd name="connsiteY23" fmla="*/ 560666 h 605028"/>
                  <a:gd name="connsiteX24" fmla="*/ 512867 w 598324"/>
                  <a:gd name="connsiteY24" fmla="*/ 549990 h 605028"/>
                  <a:gd name="connsiteX25" fmla="*/ 467879 w 598324"/>
                  <a:gd name="connsiteY25" fmla="*/ 568581 h 605028"/>
                  <a:gd name="connsiteX26" fmla="*/ 467879 w 598324"/>
                  <a:gd name="connsiteY26" fmla="*/ 583675 h 605028"/>
                  <a:gd name="connsiteX27" fmla="*/ 446492 w 598324"/>
                  <a:gd name="connsiteY27" fmla="*/ 605028 h 605028"/>
                  <a:gd name="connsiteX28" fmla="*/ 425105 w 598324"/>
                  <a:gd name="connsiteY28" fmla="*/ 583675 h 605028"/>
                  <a:gd name="connsiteX29" fmla="*/ 425105 w 598324"/>
                  <a:gd name="connsiteY29" fmla="*/ 568581 h 605028"/>
                  <a:gd name="connsiteX30" fmla="*/ 380117 w 598324"/>
                  <a:gd name="connsiteY30" fmla="*/ 549990 h 605028"/>
                  <a:gd name="connsiteX31" fmla="*/ 369424 w 598324"/>
                  <a:gd name="connsiteY31" fmla="*/ 560666 h 605028"/>
                  <a:gd name="connsiteX32" fmla="*/ 354305 w 598324"/>
                  <a:gd name="connsiteY32" fmla="*/ 566925 h 605028"/>
                  <a:gd name="connsiteX33" fmla="*/ 339186 w 598324"/>
                  <a:gd name="connsiteY33" fmla="*/ 560666 h 605028"/>
                  <a:gd name="connsiteX34" fmla="*/ 339186 w 598324"/>
                  <a:gd name="connsiteY34" fmla="*/ 530386 h 605028"/>
                  <a:gd name="connsiteX35" fmla="*/ 349880 w 598324"/>
                  <a:gd name="connsiteY35" fmla="*/ 519801 h 605028"/>
                  <a:gd name="connsiteX36" fmla="*/ 331258 w 598324"/>
                  <a:gd name="connsiteY36" fmla="*/ 474887 h 605028"/>
                  <a:gd name="connsiteX37" fmla="*/ 316139 w 598324"/>
                  <a:gd name="connsiteY37" fmla="*/ 474887 h 605028"/>
                  <a:gd name="connsiteX38" fmla="*/ 294752 w 598324"/>
                  <a:gd name="connsiteY38" fmla="*/ 453535 h 605028"/>
                  <a:gd name="connsiteX39" fmla="*/ 316139 w 598324"/>
                  <a:gd name="connsiteY39" fmla="*/ 432090 h 605028"/>
                  <a:gd name="connsiteX40" fmla="*/ 331258 w 598324"/>
                  <a:gd name="connsiteY40" fmla="*/ 432090 h 605028"/>
                  <a:gd name="connsiteX41" fmla="*/ 349788 w 598324"/>
                  <a:gd name="connsiteY41" fmla="*/ 387176 h 605028"/>
                  <a:gd name="connsiteX42" fmla="*/ 339186 w 598324"/>
                  <a:gd name="connsiteY42" fmla="*/ 376591 h 605028"/>
                  <a:gd name="connsiteX43" fmla="*/ 339186 w 598324"/>
                  <a:gd name="connsiteY43" fmla="*/ 346403 h 605028"/>
                  <a:gd name="connsiteX44" fmla="*/ 354305 w 598324"/>
                  <a:gd name="connsiteY44" fmla="*/ 340053 h 605028"/>
                  <a:gd name="connsiteX45" fmla="*/ 369424 w 598324"/>
                  <a:gd name="connsiteY45" fmla="*/ 346403 h 605028"/>
                  <a:gd name="connsiteX46" fmla="*/ 380117 w 598324"/>
                  <a:gd name="connsiteY46" fmla="*/ 356987 h 605028"/>
                  <a:gd name="connsiteX47" fmla="*/ 425105 w 598324"/>
                  <a:gd name="connsiteY47" fmla="*/ 338396 h 605028"/>
                  <a:gd name="connsiteX48" fmla="*/ 425105 w 598324"/>
                  <a:gd name="connsiteY48" fmla="*/ 323302 h 605028"/>
                  <a:gd name="connsiteX49" fmla="*/ 446492 w 598324"/>
                  <a:gd name="connsiteY49" fmla="*/ 301949 h 605028"/>
                  <a:gd name="connsiteX50" fmla="*/ 240216 w 598324"/>
                  <a:gd name="connsiteY50" fmla="*/ 158405 h 605028"/>
                  <a:gd name="connsiteX51" fmla="*/ 158638 w 598324"/>
                  <a:gd name="connsiteY51" fmla="*/ 239770 h 605028"/>
                  <a:gd name="connsiteX52" fmla="*/ 240216 w 598324"/>
                  <a:gd name="connsiteY52" fmla="*/ 321228 h 605028"/>
                  <a:gd name="connsiteX53" fmla="*/ 321701 w 598324"/>
                  <a:gd name="connsiteY53" fmla="*/ 239770 h 605028"/>
                  <a:gd name="connsiteX54" fmla="*/ 240216 w 598324"/>
                  <a:gd name="connsiteY54" fmla="*/ 158405 h 605028"/>
                  <a:gd name="connsiteX55" fmla="*/ 240216 w 598324"/>
                  <a:gd name="connsiteY55" fmla="*/ 0 h 605028"/>
                  <a:gd name="connsiteX56" fmla="*/ 280958 w 598324"/>
                  <a:gd name="connsiteY56" fmla="*/ 40683 h 605028"/>
                  <a:gd name="connsiteX57" fmla="*/ 280958 w 598324"/>
                  <a:gd name="connsiteY57" fmla="*/ 65442 h 605028"/>
                  <a:gd name="connsiteX58" fmla="*/ 334790 w 598324"/>
                  <a:gd name="connsiteY58" fmla="*/ 87808 h 605028"/>
                  <a:gd name="connsiteX59" fmla="*/ 352396 w 598324"/>
                  <a:gd name="connsiteY59" fmla="*/ 70228 h 605028"/>
                  <a:gd name="connsiteX60" fmla="*/ 410007 w 598324"/>
                  <a:gd name="connsiteY60" fmla="*/ 70228 h 605028"/>
                  <a:gd name="connsiteX61" fmla="*/ 410007 w 598324"/>
                  <a:gd name="connsiteY61" fmla="*/ 127755 h 605028"/>
                  <a:gd name="connsiteX62" fmla="*/ 392401 w 598324"/>
                  <a:gd name="connsiteY62" fmla="*/ 145335 h 605028"/>
                  <a:gd name="connsiteX63" fmla="*/ 414801 w 598324"/>
                  <a:gd name="connsiteY63" fmla="*/ 199088 h 605028"/>
                  <a:gd name="connsiteX64" fmla="*/ 439596 w 598324"/>
                  <a:gd name="connsiteY64" fmla="*/ 199088 h 605028"/>
                  <a:gd name="connsiteX65" fmla="*/ 480339 w 598324"/>
                  <a:gd name="connsiteY65" fmla="*/ 239770 h 605028"/>
                  <a:gd name="connsiteX66" fmla="*/ 463931 w 598324"/>
                  <a:gd name="connsiteY66" fmla="*/ 272169 h 605028"/>
                  <a:gd name="connsiteX67" fmla="*/ 446510 w 598324"/>
                  <a:gd name="connsiteY67" fmla="*/ 269224 h 605028"/>
                  <a:gd name="connsiteX68" fmla="*/ 393323 w 598324"/>
                  <a:gd name="connsiteY68" fmla="*/ 313404 h 605028"/>
                  <a:gd name="connsiteX69" fmla="*/ 385027 w 598324"/>
                  <a:gd name="connsiteY69" fmla="*/ 316810 h 605028"/>
                  <a:gd name="connsiteX70" fmla="*/ 354332 w 598324"/>
                  <a:gd name="connsiteY70" fmla="*/ 307330 h 605028"/>
                  <a:gd name="connsiteX71" fmla="*/ 315986 w 598324"/>
                  <a:gd name="connsiteY71" fmla="*/ 323253 h 605028"/>
                  <a:gd name="connsiteX72" fmla="*/ 300223 w 598324"/>
                  <a:gd name="connsiteY72" fmla="*/ 361359 h 605028"/>
                  <a:gd name="connsiteX73" fmla="*/ 309718 w 598324"/>
                  <a:gd name="connsiteY73" fmla="*/ 392009 h 605028"/>
                  <a:gd name="connsiteX74" fmla="*/ 306307 w 598324"/>
                  <a:gd name="connsiteY74" fmla="*/ 400293 h 605028"/>
                  <a:gd name="connsiteX75" fmla="*/ 262062 w 598324"/>
                  <a:gd name="connsiteY75" fmla="*/ 453401 h 605028"/>
                  <a:gd name="connsiteX76" fmla="*/ 265011 w 598324"/>
                  <a:gd name="connsiteY76" fmla="*/ 470981 h 605028"/>
                  <a:gd name="connsiteX77" fmla="*/ 240216 w 598324"/>
                  <a:gd name="connsiteY77" fmla="*/ 479633 h 605028"/>
                  <a:gd name="connsiteX78" fmla="*/ 199473 w 598324"/>
                  <a:gd name="connsiteY78" fmla="*/ 438950 h 605028"/>
                  <a:gd name="connsiteX79" fmla="*/ 199473 w 598324"/>
                  <a:gd name="connsiteY79" fmla="*/ 414099 h 605028"/>
                  <a:gd name="connsiteX80" fmla="*/ 145549 w 598324"/>
                  <a:gd name="connsiteY80" fmla="*/ 391825 h 605028"/>
                  <a:gd name="connsiteX81" fmla="*/ 128035 w 598324"/>
                  <a:gd name="connsiteY81" fmla="*/ 409313 h 605028"/>
                  <a:gd name="connsiteX82" fmla="*/ 99183 w 598324"/>
                  <a:gd name="connsiteY82" fmla="*/ 421278 h 605028"/>
                  <a:gd name="connsiteX83" fmla="*/ 70424 w 598324"/>
                  <a:gd name="connsiteY83" fmla="*/ 409313 h 605028"/>
                  <a:gd name="connsiteX84" fmla="*/ 70424 w 598324"/>
                  <a:gd name="connsiteY84" fmla="*/ 351786 h 605028"/>
                  <a:gd name="connsiteX85" fmla="*/ 87938 w 598324"/>
                  <a:gd name="connsiteY85" fmla="*/ 334298 h 605028"/>
                  <a:gd name="connsiteX86" fmla="*/ 65631 w 598324"/>
                  <a:gd name="connsiteY86" fmla="*/ 280453 h 605028"/>
                  <a:gd name="connsiteX87" fmla="*/ 40743 w 598324"/>
                  <a:gd name="connsiteY87" fmla="*/ 280453 h 605028"/>
                  <a:gd name="connsiteX88" fmla="*/ 0 w 598324"/>
                  <a:gd name="connsiteY88" fmla="*/ 239770 h 605028"/>
                  <a:gd name="connsiteX89" fmla="*/ 40743 w 598324"/>
                  <a:gd name="connsiteY89" fmla="*/ 199088 h 605028"/>
                  <a:gd name="connsiteX90" fmla="*/ 65631 w 598324"/>
                  <a:gd name="connsiteY90" fmla="*/ 199088 h 605028"/>
                  <a:gd name="connsiteX91" fmla="*/ 87938 w 598324"/>
                  <a:gd name="connsiteY91" fmla="*/ 145335 h 605028"/>
                  <a:gd name="connsiteX92" fmla="*/ 70424 w 598324"/>
                  <a:gd name="connsiteY92" fmla="*/ 127755 h 605028"/>
                  <a:gd name="connsiteX93" fmla="*/ 70424 w 598324"/>
                  <a:gd name="connsiteY93" fmla="*/ 70228 h 605028"/>
                  <a:gd name="connsiteX94" fmla="*/ 128035 w 598324"/>
                  <a:gd name="connsiteY94" fmla="*/ 70228 h 605028"/>
                  <a:gd name="connsiteX95" fmla="*/ 145549 w 598324"/>
                  <a:gd name="connsiteY95" fmla="*/ 87808 h 605028"/>
                  <a:gd name="connsiteX96" fmla="*/ 199473 w 598324"/>
                  <a:gd name="connsiteY96" fmla="*/ 65442 h 605028"/>
                  <a:gd name="connsiteX97" fmla="*/ 199473 w 598324"/>
                  <a:gd name="connsiteY97" fmla="*/ 40683 h 605028"/>
                  <a:gd name="connsiteX98" fmla="*/ 240216 w 598324"/>
                  <a:gd name="connsiteY98" fmla="*/ 0 h 605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598324" h="605028">
                    <a:moveTo>
                      <a:pt x="446492" y="409357"/>
                    </a:moveTo>
                    <a:cubicBezTo>
                      <a:pt x="422062" y="409357"/>
                      <a:pt x="402334" y="429145"/>
                      <a:pt x="402334" y="453535"/>
                    </a:cubicBezTo>
                    <a:cubicBezTo>
                      <a:pt x="402334" y="477832"/>
                      <a:pt x="422062" y="497620"/>
                      <a:pt x="446492" y="497620"/>
                    </a:cubicBezTo>
                    <a:cubicBezTo>
                      <a:pt x="470922" y="497620"/>
                      <a:pt x="490650" y="477832"/>
                      <a:pt x="490650" y="453535"/>
                    </a:cubicBezTo>
                    <a:cubicBezTo>
                      <a:pt x="490650" y="429145"/>
                      <a:pt x="470922" y="409357"/>
                      <a:pt x="446492" y="409357"/>
                    </a:cubicBezTo>
                    <a:close/>
                    <a:moveTo>
                      <a:pt x="446492" y="301949"/>
                    </a:moveTo>
                    <a:cubicBezTo>
                      <a:pt x="458292" y="301949"/>
                      <a:pt x="467879" y="311521"/>
                      <a:pt x="467879" y="323302"/>
                    </a:cubicBezTo>
                    <a:lnTo>
                      <a:pt x="467879" y="338396"/>
                    </a:lnTo>
                    <a:cubicBezTo>
                      <a:pt x="484381" y="341433"/>
                      <a:pt x="499684" y="347876"/>
                      <a:pt x="512867" y="356987"/>
                    </a:cubicBezTo>
                    <a:lnTo>
                      <a:pt x="523560" y="346311"/>
                    </a:lnTo>
                    <a:cubicBezTo>
                      <a:pt x="527709" y="342169"/>
                      <a:pt x="533240" y="340053"/>
                      <a:pt x="538679" y="340053"/>
                    </a:cubicBezTo>
                    <a:cubicBezTo>
                      <a:pt x="544210" y="340053"/>
                      <a:pt x="549649" y="342169"/>
                      <a:pt x="553798" y="346311"/>
                    </a:cubicBezTo>
                    <a:cubicBezTo>
                      <a:pt x="562187" y="354686"/>
                      <a:pt x="562187" y="368216"/>
                      <a:pt x="553798" y="376591"/>
                    </a:cubicBezTo>
                    <a:lnTo>
                      <a:pt x="543196" y="387176"/>
                    </a:lnTo>
                    <a:cubicBezTo>
                      <a:pt x="552323" y="400429"/>
                      <a:pt x="558776" y="415707"/>
                      <a:pt x="561726" y="432090"/>
                    </a:cubicBezTo>
                    <a:lnTo>
                      <a:pt x="576844" y="432090"/>
                    </a:lnTo>
                    <a:cubicBezTo>
                      <a:pt x="588737" y="432090"/>
                      <a:pt x="598324" y="441662"/>
                      <a:pt x="598324" y="453535"/>
                    </a:cubicBezTo>
                    <a:cubicBezTo>
                      <a:pt x="598324" y="465315"/>
                      <a:pt x="588737" y="474887"/>
                      <a:pt x="576844" y="474887"/>
                    </a:cubicBezTo>
                    <a:lnTo>
                      <a:pt x="561726" y="474887"/>
                    </a:lnTo>
                    <a:cubicBezTo>
                      <a:pt x="558776" y="491270"/>
                      <a:pt x="552323" y="506548"/>
                      <a:pt x="543196" y="519801"/>
                    </a:cubicBezTo>
                    <a:lnTo>
                      <a:pt x="553798" y="530386"/>
                    </a:lnTo>
                    <a:cubicBezTo>
                      <a:pt x="562187" y="538761"/>
                      <a:pt x="562187" y="552291"/>
                      <a:pt x="553798" y="560666"/>
                    </a:cubicBezTo>
                    <a:cubicBezTo>
                      <a:pt x="549649" y="564808"/>
                      <a:pt x="544210" y="566925"/>
                      <a:pt x="538679" y="566925"/>
                    </a:cubicBezTo>
                    <a:cubicBezTo>
                      <a:pt x="533240" y="566925"/>
                      <a:pt x="527709" y="564808"/>
                      <a:pt x="523560" y="560666"/>
                    </a:cubicBezTo>
                    <a:lnTo>
                      <a:pt x="512867" y="549990"/>
                    </a:lnTo>
                    <a:cubicBezTo>
                      <a:pt x="499592" y="559101"/>
                      <a:pt x="484381" y="565544"/>
                      <a:pt x="467879" y="568581"/>
                    </a:cubicBezTo>
                    <a:lnTo>
                      <a:pt x="467879" y="583675"/>
                    </a:lnTo>
                    <a:cubicBezTo>
                      <a:pt x="467879" y="595456"/>
                      <a:pt x="458292" y="605028"/>
                      <a:pt x="446492" y="605028"/>
                    </a:cubicBezTo>
                    <a:cubicBezTo>
                      <a:pt x="434692" y="605028"/>
                      <a:pt x="425105" y="595456"/>
                      <a:pt x="425105" y="583675"/>
                    </a:cubicBezTo>
                    <a:lnTo>
                      <a:pt x="425105" y="568581"/>
                    </a:lnTo>
                    <a:cubicBezTo>
                      <a:pt x="408603" y="565544"/>
                      <a:pt x="393392" y="559101"/>
                      <a:pt x="380117" y="549990"/>
                    </a:cubicBezTo>
                    <a:lnTo>
                      <a:pt x="369424" y="560666"/>
                    </a:lnTo>
                    <a:cubicBezTo>
                      <a:pt x="365275" y="564808"/>
                      <a:pt x="359836" y="566925"/>
                      <a:pt x="354305" y="566925"/>
                    </a:cubicBezTo>
                    <a:cubicBezTo>
                      <a:pt x="348866" y="566925"/>
                      <a:pt x="343335" y="564808"/>
                      <a:pt x="339186" y="560666"/>
                    </a:cubicBezTo>
                    <a:cubicBezTo>
                      <a:pt x="330797" y="552291"/>
                      <a:pt x="330797" y="538761"/>
                      <a:pt x="339186" y="530386"/>
                    </a:cubicBezTo>
                    <a:lnTo>
                      <a:pt x="349880" y="519801"/>
                    </a:lnTo>
                    <a:cubicBezTo>
                      <a:pt x="340661" y="506548"/>
                      <a:pt x="334300" y="491270"/>
                      <a:pt x="331258" y="474887"/>
                    </a:cubicBezTo>
                    <a:lnTo>
                      <a:pt x="316139" y="474887"/>
                    </a:lnTo>
                    <a:cubicBezTo>
                      <a:pt x="304340" y="474887"/>
                      <a:pt x="294752" y="465315"/>
                      <a:pt x="294752" y="453535"/>
                    </a:cubicBezTo>
                    <a:cubicBezTo>
                      <a:pt x="294752" y="441662"/>
                      <a:pt x="304340" y="432090"/>
                      <a:pt x="316139" y="432090"/>
                    </a:cubicBezTo>
                    <a:lnTo>
                      <a:pt x="331258" y="432090"/>
                    </a:lnTo>
                    <a:cubicBezTo>
                      <a:pt x="334300" y="415707"/>
                      <a:pt x="340661" y="400429"/>
                      <a:pt x="349788" y="387176"/>
                    </a:cubicBezTo>
                    <a:lnTo>
                      <a:pt x="339186" y="376591"/>
                    </a:lnTo>
                    <a:cubicBezTo>
                      <a:pt x="330797" y="368216"/>
                      <a:pt x="330797" y="354686"/>
                      <a:pt x="339186" y="346403"/>
                    </a:cubicBezTo>
                    <a:cubicBezTo>
                      <a:pt x="343335" y="342169"/>
                      <a:pt x="348866" y="340053"/>
                      <a:pt x="354305" y="340053"/>
                    </a:cubicBezTo>
                    <a:cubicBezTo>
                      <a:pt x="359836" y="340053"/>
                      <a:pt x="365275" y="342169"/>
                      <a:pt x="369424" y="346403"/>
                    </a:cubicBezTo>
                    <a:lnTo>
                      <a:pt x="380117" y="356987"/>
                    </a:lnTo>
                    <a:cubicBezTo>
                      <a:pt x="393392" y="347876"/>
                      <a:pt x="408603" y="341433"/>
                      <a:pt x="425105" y="338396"/>
                    </a:cubicBezTo>
                    <a:lnTo>
                      <a:pt x="425105" y="323302"/>
                    </a:lnTo>
                    <a:cubicBezTo>
                      <a:pt x="425105" y="311521"/>
                      <a:pt x="434692" y="301949"/>
                      <a:pt x="446492" y="301949"/>
                    </a:cubicBezTo>
                    <a:close/>
                    <a:moveTo>
                      <a:pt x="240216" y="158405"/>
                    </a:moveTo>
                    <a:cubicBezTo>
                      <a:pt x="195141" y="158405"/>
                      <a:pt x="158638" y="194854"/>
                      <a:pt x="158638" y="239770"/>
                    </a:cubicBezTo>
                    <a:cubicBezTo>
                      <a:pt x="158638" y="284779"/>
                      <a:pt x="195141" y="321228"/>
                      <a:pt x="240216" y="321228"/>
                    </a:cubicBezTo>
                    <a:cubicBezTo>
                      <a:pt x="285198" y="321228"/>
                      <a:pt x="321701" y="284779"/>
                      <a:pt x="321701" y="239770"/>
                    </a:cubicBezTo>
                    <a:cubicBezTo>
                      <a:pt x="321701" y="194854"/>
                      <a:pt x="285198" y="158405"/>
                      <a:pt x="240216" y="158405"/>
                    </a:cubicBezTo>
                    <a:close/>
                    <a:moveTo>
                      <a:pt x="240216" y="0"/>
                    </a:moveTo>
                    <a:cubicBezTo>
                      <a:pt x="262707" y="0"/>
                      <a:pt x="280958" y="18224"/>
                      <a:pt x="280958" y="40683"/>
                    </a:cubicBezTo>
                    <a:lnTo>
                      <a:pt x="280958" y="65442"/>
                    </a:lnTo>
                    <a:cubicBezTo>
                      <a:pt x="300316" y="69952"/>
                      <a:pt x="318383" y="77592"/>
                      <a:pt x="334790" y="87808"/>
                    </a:cubicBezTo>
                    <a:lnTo>
                      <a:pt x="352396" y="70228"/>
                    </a:lnTo>
                    <a:cubicBezTo>
                      <a:pt x="368251" y="54397"/>
                      <a:pt x="394061" y="54397"/>
                      <a:pt x="410007" y="70228"/>
                    </a:cubicBezTo>
                    <a:cubicBezTo>
                      <a:pt x="425954" y="86152"/>
                      <a:pt x="425954" y="111924"/>
                      <a:pt x="410007" y="127755"/>
                    </a:cubicBezTo>
                    <a:lnTo>
                      <a:pt x="392401" y="145335"/>
                    </a:lnTo>
                    <a:cubicBezTo>
                      <a:pt x="402633" y="161718"/>
                      <a:pt x="410284" y="179759"/>
                      <a:pt x="414801" y="199088"/>
                    </a:cubicBezTo>
                    <a:lnTo>
                      <a:pt x="439596" y="199088"/>
                    </a:lnTo>
                    <a:cubicBezTo>
                      <a:pt x="462088" y="199088"/>
                      <a:pt x="480339" y="217312"/>
                      <a:pt x="480339" y="239770"/>
                    </a:cubicBezTo>
                    <a:cubicBezTo>
                      <a:pt x="480339" y="253117"/>
                      <a:pt x="473887" y="264806"/>
                      <a:pt x="463931" y="272169"/>
                    </a:cubicBezTo>
                    <a:cubicBezTo>
                      <a:pt x="458493" y="270328"/>
                      <a:pt x="452594" y="269224"/>
                      <a:pt x="446510" y="269224"/>
                    </a:cubicBezTo>
                    <a:cubicBezTo>
                      <a:pt x="420055" y="269224"/>
                      <a:pt x="397932" y="288277"/>
                      <a:pt x="393323" y="313404"/>
                    </a:cubicBezTo>
                    <a:cubicBezTo>
                      <a:pt x="390466" y="314509"/>
                      <a:pt x="387700" y="315614"/>
                      <a:pt x="385027" y="316810"/>
                    </a:cubicBezTo>
                    <a:cubicBezTo>
                      <a:pt x="375994" y="310643"/>
                      <a:pt x="365485" y="307330"/>
                      <a:pt x="354332" y="307330"/>
                    </a:cubicBezTo>
                    <a:cubicBezTo>
                      <a:pt x="339860" y="307330"/>
                      <a:pt x="326218" y="312944"/>
                      <a:pt x="315986" y="323253"/>
                    </a:cubicBezTo>
                    <a:cubicBezTo>
                      <a:pt x="305846" y="333378"/>
                      <a:pt x="300223" y="346908"/>
                      <a:pt x="300223" y="361359"/>
                    </a:cubicBezTo>
                    <a:cubicBezTo>
                      <a:pt x="300223" y="372496"/>
                      <a:pt x="303542" y="383081"/>
                      <a:pt x="309718" y="392009"/>
                    </a:cubicBezTo>
                    <a:cubicBezTo>
                      <a:pt x="308427" y="394770"/>
                      <a:pt x="307321" y="397531"/>
                      <a:pt x="306307" y="400293"/>
                    </a:cubicBezTo>
                    <a:cubicBezTo>
                      <a:pt x="281142" y="404987"/>
                      <a:pt x="262062" y="426985"/>
                      <a:pt x="262062" y="453401"/>
                    </a:cubicBezTo>
                    <a:cubicBezTo>
                      <a:pt x="262062" y="459568"/>
                      <a:pt x="263168" y="465459"/>
                      <a:pt x="265011" y="470981"/>
                    </a:cubicBezTo>
                    <a:cubicBezTo>
                      <a:pt x="258098" y="476320"/>
                      <a:pt x="249618" y="479633"/>
                      <a:pt x="240216" y="479633"/>
                    </a:cubicBezTo>
                    <a:cubicBezTo>
                      <a:pt x="217724" y="479633"/>
                      <a:pt x="199473" y="461409"/>
                      <a:pt x="199473" y="438950"/>
                    </a:cubicBezTo>
                    <a:lnTo>
                      <a:pt x="199473" y="414099"/>
                    </a:lnTo>
                    <a:cubicBezTo>
                      <a:pt x="180116" y="409589"/>
                      <a:pt x="161956" y="402041"/>
                      <a:pt x="145549" y="391825"/>
                    </a:cubicBezTo>
                    <a:lnTo>
                      <a:pt x="128035" y="409313"/>
                    </a:lnTo>
                    <a:cubicBezTo>
                      <a:pt x="120016" y="417320"/>
                      <a:pt x="109599" y="421278"/>
                      <a:pt x="99183" y="421278"/>
                    </a:cubicBezTo>
                    <a:cubicBezTo>
                      <a:pt x="88767" y="421278"/>
                      <a:pt x="78351" y="417320"/>
                      <a:pt x="70424" y="409313"/>
                    </a:cubicBezTo>
                    <a:cubicBezTo>
                      <a:pt x="54477" y="393481"/>
                      <a:pt x="54477" y="367710"/>
                      <a:pt x="70424" y="351786"/>
                    </a:cubicBezTo>
                    <a:lnTo>
                      <a:pt x="87938" y="334298"/>
                    </a:lnTo>
                    <a:cubicBezTo>
                      <a:pt x="77706" y="317915"/>
                      <a:pt x="70147" y="299782"/>
                      <a:pt x="65631" y="280453"/>
                    </a:cubicBezTo>
                    <a:lnTo>
                      <a:pt x="40743" y="280453"/>
                    </a:lnTo>
                    <a:cubicBezTo>
                      <a:pt x="18251" y="280453"/>
                      <a:pt x="0" y="262229"/>
                      <a:pt x="0" y="239770"/>
                    </a:cubicBezTo>
                    <a:cubicBezTo>
                      <a:pt x="0" y="217312"/>
                      <a:pt x="18251" y="199088"/>
                      <a:pt x="40743" y="199088"/>
                    </a:cubicBezTo>
                    <a:lnTo>
                      <a:pt x="65631" y="199088"/>
                    </a:lnTo>
                    <a:cubicBezTo>
                      <a:pt x="70147" y="179759"/>
                      <a:pt x="77706" y="161718"/>
                      <a:pt x="87938" y="145335"/>
                    </a:cubicBezTo>
                    <a:lnTo>
                      <a:pt x="70424" y="127755"/>
                    </a:lnTo>
                    <a:cubicBezTo>
                      <a:pt x="54477" y="111924"/>
                      <a:pt x="54477" y="86152"/>
                      <a:pt x="70424" y="70228"/>
                    </a:cubicBezTo>
                    <a:cubicBezTo>
                      <a:pt x="86278" y="54397"/>
                      <a:pt x="112088" y="54397"/>
                      <a:pt x="128035" y="70228"/>
                    </a:cubicBezTo>
                    <a:lnTo>
                      <a:pt x="145549" y="87808"/>
                    </a:lnTo>
                    <a:cubicBezTo>
                      <a:pt x="161956" y="77592"/>
                      <a:pt x="180116" y="69952"/>
                      <a:pt x="199473" y="65442"/>
                    </a:cubicBezTo>
                    <a:lnTo>
                      <a:pt x="199473" y="40683"/>
                    </a:lnTo>
                    <a:cubicBezTo>
                      <a:pt x="199473" y="18224"/>
                      <a:pt x="217724" y="0"/>
                      <a:pt x="24021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16" name="íşļïďe"/>
            <p:cNvSpPr/>
            <p:nvPr/>
          </p:nvSpPr>
          <p:spPr bwMode="auto">
            <a:xfrm>
              <a:off x="3457451" y="4980283"/>
              <a:ext cx="2503273" cy="1013717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7965" algn="l"/>
                </a:tabLst>
                <a:defRPr/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Supporting </a:t>
              </a:r>
              <a:r>
                <a:rPr lang="zh-CN" altLang="en-US" sz="11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r>
                <a:rPr lang="en-US" altLang="zh-CN" sz="11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7965" algn="l"/>
                </a:tabLst>
                <a:defRPr/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When you copy &amp; paste, choose "keep text only" option.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7" name="iṡlíḋé"/>
            <p:cNvSpPr/>
            <p:nvPr/>
          </p:nvSpPr>
          <p:spPr>
            <a:xfrm>
              <a:off x="3751321" y="3429000"/>
              <a:ext cx="1915533" cy="397250"/>
            </a:xfrm>
            <a:prstGeom prst="rect">
              <a:avLst/>
            </a:prstGeom>
          </p:spPr>
          <p:txBody>
            <a:bodyPr wrap="none" lIns="90000" tIns="46800" rIns="90000" bIns="46800">
              <a:norm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en-US" altLang="zh-CN" b="1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18" name="îšḷíḋe"/>
            <p:cNvGrpSpPr/>
            <p:nvPr/>
          </p:nvGrpSpPr>
          <p:grpSpPr>
            <a:xfrm>
              <a:off x="4301765" y="3933439"/>
              <a:ext cx="814644" cy="814644"/>
              <a:chOff x="3084858" y="2740847"/>
              <a:chExt cx="814644" cy="814644"/>
            </a:xfrm>
          </p:grpSpPr>
          <p:sp>
            <p:nvSpPr>
              <p:cNvPr id="29" name="iṩḻîďê"/>
              <p:cNvSpPr/>
              <p:nvPr/>
            </p:nvSpPr>
            <p:spPr>
              <a:xfrm>
                <a:off x="3084858" y="2740847"/>
                <a:ext cx="814644" cy="814644"/>
              </a:xfrm>
              <a:prstGeom prst="ellipse">
                <a:avLst/>
              </a:prstGeom>
              <a:solidFill>
                <a:schemeClr val="accent3"/>
              </a:solid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0" name="íṩ1ídé"/>
              <p:cNvSpPr/>
              <p:nvPr/>
            </p:nvSpPr>
            <p:spPr bwMode="auto">
              <a:xfrm>
                <a:off x="3318087" y="2973047"/>
                <a:ext cx="348184" cy="352086"/>
              </a:xfrm>
              <a:custGeom>
                <a:avLst/>
                <a:gdLst>
                  <a:gd name="connsiteX0" fmla="*/ 446492 w 598324"/>
                  <a:gd name="connsiteY0" fmla="*/ 409357 h 605028"/>
                  <a:gd name="connsiteX1" fmla="*/ 402334 w 598324"/>
                  <a:gd name="connsiteY1" fmla="*/ 453535 h 605028"/>
                  <a:gd name="connsiteX2" fmla="*/ 446492 w 598324"/>
                  <a:gd name="connsiteY2" fmla="*/ 497620 h 605028"/>
                  <a:gd name="connsiteX3" fmla="*/ 490650 w 598324"/>
                  <a:gd name="connsiteY3" fmla="*/ 453535 h 605028"/>
                  <a:gd name="connsiteX4" fmla="*/ 446492 w 598324"/>
                  <a:gd name="connsiteY4" fmla="*/ 409357 h 605028"/>
                  <a:gd name="connsiteX5" fmla="*/ 446492 w 598324"/>
                  <a:gd name="connsiteY5" fmla="*/ 301949 h 605028"/>
                  <a:gd name="connsiteX6" fmla="*/ 467879 w 598324"/>
                  <a:gd name="connsiteY6" fmla="*/ 323302 h 605028"/>
                  <a:gd name="connsiteX7" fmla="*/ 467879 w 598324"/>
                  <a:gd name="connsiteY7" fmla="*/ 338396 h 605028"/>
                  <a:gd name="connsiteX8" fmla="*/ 512867 w 598324"/>
                  <a:gd name="connsiteY8" fmla="*/ 356987 h 605028"/>
                  <a:gd name="connsiteX9" fmla="*/ 523560 w 598324"/>
                  <a:gd name="connsiteY9" fmla="*/ 346311 h 605028"/>
                  <a:gd name="connsiteX10" fmla="*/ 538679 w 598324"/>
                  <a:gd name="connsiteY10" fmla="*/ 340053 h 605028"/>
                  <a:gd name="connsiteX11" fmla="*/ 553798 w 598324"/>
                  <a:gd name="connsiteY11" fmla="*/ 346311 h 605028"/>
                  <a:gd name="connsiteX12" fmla="*/ 553798 w 598324"/>
                  <a:gd name="connsiteY12" fmla="*/ 376591 h 605028"/>
                  <a:gd name="connsiteX13" fmla="*/ 543196 w 598324"/>
                  <a:gd name="connsiteY13" fmla="*/ 387176 h 605028"/>
                  <a:gd name="connsiteX14" fmla="*/ 561726 w 598324"/>
                  <a:gd name="connsiteY14" fmla="*/ 432090 h 605028"/>
                  <a:gd name="connsiteX15" fmla="*/ 576844 w 598324"/>
                  <a:gd name="connsiteY15" fmla="*/ 432090 h 605028"/>
                  <a:gd name="connsiteX16" fmla="*/ 598324 w 598324"/>
                  <a:gd name="connsiteY16" fmla="*/ 453535 h 605028"/>
                  <a:gd name="connsiteX17" fmla="*/ 576844 w 598324"/>
                  <a:gd name="connsiteY17" fmla="*/ 474887 h 605028"/>
                  <a:gd name="connsiteX18" fmla="*/ 561726 w 598324"/>
                  <a:gd name="connsiteY18" fmla="*/ 474887 h 605028"/>
                  <a:gd name="connsiteX19" fmla="*/ 543196 w 598324"/>
                  <a:gd name="connsiteY19" fmla="*/ 519801 h 605028"/>
                  <a:gd name="connsiteX20" fmla="*/ 553798 w 598324"/>
                  <a:gd name="connsiteY20" fmla="*/ 530386 h 605028"/>
                  <a:gd name="connsiteX21" fmla="*/ 553798 w 598324"/>
                  <a:gd name="connsiteY21" fmla="*/ 560666 h 605028"/>
                  <a:gd name="connsiteX22" fmla="*/ 538679 w 598324"/>
                  <a:gd name="connsiteY22" fmla="*/ 566925 h 605028"/>
                  <a:gd name="connsiteX23" fmla="*/ 523560 w 598324"/>
                  <a:gd name="connsiteY23" fmla="*/ 560666 h 605028"/>
                  <a:gd name="connsiteX24" fmla="*/ 512867 w 598324"/>
                  <a:gd name="connsiteY24" fmla="*/ 549990 h 605028"/>
                  <a:gd name="connsiteX25" fmla="*/ 467879 w 598324"/>
                  <a:gd name="connsiteY25" fmla="*/ 568581 h 605028"/>
                  <a:gd name="connsiteX26" fmla="*/ 467879 w 598324"/>
                  <a:gd name="connsiteY26" fmla="*/ 583675 h 605028"/>
                  <a:gd name="connsiteX27" fmla="*/ 446492 w 598324"/>
                  <a:gd name="connsiteY27" fmla="*/ 605028 h 605028"/>
                  <a:gd name="connsiteX28" fmla="*/ 425105 w 598324"/>
                  <a:gd name="connsiteY28" fmla="*/ 583675 h 605028"/>
                  <a:gd name="connsiteX29" fmla="*/ 425105 w 598324"/>
                  <a:gd name="connsiteY29" fmla="*/ 568581 h 605028"/>
                  <a:gd name="connsiteX30" fmla="*/ 380117 w 598324"/>
                  <a:gd name="connsiteY30" fmla="*/ 549990 h 605028"/>
                  <a:gd name="connsiteX31" fmla="*/ 369424 w 598324"/>
                  <a:gd name="connsiteY31" fmla="*/ 560666 h 605028"/>
                  <a:gd name="connsiteX32" fmla="*/ 354305 w 598324"/>
                  <a:gd name="connsiteY32" fmla="*/ 566925 h 605028"/>
                  <a:gd name="connsiteX33" fmla="*/ 339186 w 598324"/>
                  <a:gd name="connsiteY33" fmla="*/ 560666 h 605028"/>
                  <a:gd name="connsiteX34" fmla="*/ 339186 w 598324"/>
                  <a:gd name="connsiteY34" fmla="*/ 530386 h 605028"/>
                  <a:gd name="connsiteX35" fmla="*/ 349880 w 598324"/>
                  <a:gd name="connsiteY35" fmla="*/ 519801 h 605028"/>
                  <a:gd name="connsiteX36" fmla="*/ 331258 w 598324"/>
                  <a:gd name="connsiteY36" fmla="*/ 474887 h 605028"/>
                  <a:gd name="connsiteX37" fmla="*/ 316139 w 598324"/>
                  <a:gd name="connsiteY37" fmla="*/ 474887 h 605028"/>
                  <a:gd name="connsiteX38" fmla="*/ 294752 w 598324"/>
                  <a:gd name="connsiteY38" fmla="*/ 453535 h 605028"/>
                  <a:gd name="connsiteX39" fmla="*/ 316139 w 598324"/>
                  <a:gd name="connsiteY39" fmla="*/ 432090 h 605028"/>
                  <a:gd name="connsiteX40" fmla="*/ 331258 w 598324"/>
                  <a:gd name="connsiteY40" fmla="*/ 432090 h 605028"/>
                  <a:gd name="connsiteX41" fmla="*/ 349788 w 598324"/>
                  <a:gd name="connsiteY41" fmla="*/ 387176 h 605028"/>
                  <a:gd name="connsiteX42" fmla="*/ 339186 w 598324"/>
                  <a:gd name="connsiteY42" fmla="*/ 376591 h 605028"/>
                  <a:gd name="connsiteX43" fmla="*/ 339186 w 598324"/>
                  <a:gd name="connsiteY43" fmla="*/ 346403 h 605028"/>
                  <a:gd name="connsiteX44" fmla="*/ 354305 w 598324"/>
                  <a:gd name="connsiteY44" fmla="*/ 340053 h 605028"/>
                  <a:gd name="connsiteX45" fmla="*/ 369424 w 598324"/>
                  <a:gd name="connsiteY45" fmla="*/ 346403 h 605028"/>
                  <a:gd name="connsiteX46" fmla="*/ 380117 w 598324"/>
                  <a:gd name="connsiteY46" fmla="*/ 356987 h 605028"/>
                  <a:gd name="connsiteX47" fmla="*/ 425105 w 598324"/>
                  <a:gd name="connsiteY47" fmla="*/ 338396 h 605028"/>
                  <a:gd name="connsiteX48" fmla="*/ 425105 w 598324"/>
                  <a:gd name="connsiteY48" fmla="*/ 323302 h 605028"/>
                  <a:gd name="connsiteX49" fmla="*/ 446492 w 598324"/>
                  <a:gd name="connsiteY49" fmla="*/ 301949 h 605028"/>
                  <a:gd name="connsiteX50" fmla="*/ 240216 w 598324"/>
                  <a:gd name="connsiteY50" fmla="*/ 158405 h 605028"/>
                  <a:gd name="connsiteX51" fmla="*/ 158638 w 598324"/>
                  <a:gd name="connsiteY51" fmla="*/ 239770 h 605028"/>
                  <a:gd name="connsiteX52" fmla="*/ 240216 w 598324"/>
                  <a:gd name="connsiteY52" fmla="*/ 321228 h 605028"/>
                  <a:gd name="connsiteX53" fmla="*/ 321701 w 598324"/>
                  <a:gd name="connsiteY53" fmla="*/ 239770 h 605028"/>
                  <a:gd name="connsiteX54" fmla="*/ 240216 w 598324"/>
                  <a:gd name="connsiteY54" fmla="*/ 158405 h 605028"/>
                  <a:gd name="connsiteX55" fmla="*/ 240216 w 598324"/>
                  <a:gd name="connsiteY55" fmla="*/ 0 h 605028"/>
                  <a:gd name="connsiteX56" fmla="*/ 280958 w 598324"/>
                  <a:gd name="connsiteY56" fmla="*/ 40683 h 605028"/>
                  <a:gd name="connsiteX57" fmla="*/ 280958 w 598324"/>
                  <a:gd name="connsiteY57" fmla="*/ 65442 h 605028"/>
                  <a:gd name="connsiteX58" fmla="*/ 334790 w 598324"/>
                  <a:gd name="connsiteY58" fmla="*/ 87808 h 605028"/>
                  <a:gd name="connsiteX59" fmla="*/ 352396 w 598324"/>
                  <a:gd name="connsiteY59" fmla="*/ 70228 h 605028"/>
                  <a:gd name="connsiteX60" fmla="*/ 410007 w 598324"/>
                  <a:gd name="connsiteY60" fmla="*/ 70228 h 605028"/>
                  <a:gd name="connsiteX61" fmla="*/ 410007 w 598324"/>
                  <a:gd name="connsiteY61" fmla="*/ 127755 h 605028"/>
                  <a:gd name="connsiteX62" fmla="*/ 392401 w 598324"/>
                  <a:gd name="connsiteY62" fmla="*/ 145335 h 605028"/>
                  <a:gd name="connsiteX63" fmla="*/ 414801 w 598324"/>
                  <a:gd name="connsiteY63" fmla="*/ 199088 h 605028"/>
                  <a:gd name="connsiteX64" fmla="*/ 439596 w 598324"/>
                  <a:gd name="connsiteY64" fmla="*/ 199088 h 605028"/>
                  <a:gd name="connsiteX65" fmla="*/ 480339 w 598324"/>
                  <a:gd name="connsiteY65" fmla="*/ 239770 h 605028"/>
                  <a:gd name="connsiteX66" fmla="*/ 463931 w 598324"/>
                  <a:gd name="connsiteY66" fmla="*/ 272169 h 605028"/>
                  <a:gd name="connsiteX67" fmla="*/ 446510 w 598324"/>
                  <a:gd name="connsiteY67" fmla="*/ 269224 h 605028"/>
                  <a:gd name="connsiteX68" fmla="*/ 393323 w 598324"/>
                  <a:gd name="connsiteY68" fmla="*/ 313404 h 605028"/>
                  <a:gd name="connsiteX69" fmla="*/ 385027 w 598324"/>
                  <a:gd name="connsiteY69" fmla="*/ 316810 h 605028"/>
                  <a:gd name="connsiteX70" fmla="*/ 354332 w 598324"/>
                  <a:gd name="connsiteY70" fmla="*/ 307330 h 605028"/>
                  <a:gd name="connsiteX71" fmla="*/ 315986 w 598324"/>
                  <a:gd name="connsiteY71" fmla="*/ 323253 h 605028"/>
                  <a:gd name="connsiteX72" fmla="*/ 300223 w 598324"/>
                  <a:gd name="connsiteY72" fmla="*/ 361359 h 605028"/>
                  <a:gd name="connsiteX73" fmla="*/ 309718 w 598324"/>
                  <a:gd name="connsiteY73" fmla="*/ 392009 h 605028"/>
                  <a:gd name="connsiteX74" fmla="*/ 306307 w 598324"/>
                  <a:gd name="connsiteY74" fmla="*/ 400293 h 605028"/>
                  <a:gd name="connsiteX75" fmla="*/ 262062 w 598324"/>
                  <a:gd name="connsiteY75" fmla="*/ 453401 h 605028"/>
                  <a:gd name="connsiteX76" fmla="*/ 265011 w 598324"/>
                  <a:gd name="connsiteY76" fmla="*/ 470981 h 605028"/>
                  <a:gd name="connsiteX77" fmla="*/ 240216 w 598324"/>
                  <a:gd name="connsiteY77" fmla="*/ 479633 h 605028"/>
                  <a:gd name="connsiteX78" fmla="*/ 199473 w 598324"/>
                  <a:gd name="connsiteY78" fmla="*/ 438950 h 605028"/>
                  <a:gd name="connsiteX79" fmla="*/ 199473 w 598324"/>
                  <a:gd name="connsiteY79" fmla="*/ 414099 h 605028"/>
                  <a:gd name="connsiteX80" fmla="*/ 145549 w 598324"/>
                  <a:gd name="connsiteY80" fmla="*/ 391825 h 605028"/>
                  <a:gd name="connsiteX81" fmla="*/ 128035 w 598324"/>
                  <a:gd name="connsiteY81" fmla="*/ 409313 h 605028"/>
                  <a:gd name="connsiteX82" fmla="*/ 99183 w 598324"/>
                  <a:gd name="connsiteY82" fmla="*/ 421278 h 605028"/>
                  <a:gd name="connsiteX83" fmla="*/ 70424 w 598324"/>
                  <a:gd name="connsiteY83" fmla="*/ 409313 h 605028"/>
                  <a:gd name="connsiteX84" fmla="*/ 70424 w 598324"/>
                  <a:gd name="connsiteY84" fmla="*/ 351786 h 605028"/>
                  <a:gd name="connsiteX85" fmla="*/ 87938 w 598324"/>
                  <a:gd name="connsiteY85" fmla="*/ 334298 h 605028"/>
                  <a:gd name="connsiteX86" fmla="*/ 65631 w 598324"/>
                  <a:gd name="connsiteY86" fmla="*/ 280453 h 605028"/>
                  <a:gd name="connsiteX87" fmla="*/ 40743 w 598324"/>
                  <a:gd name="connsiteY87" fmla="*/ 280453 h 605028"/>
                  <a:gd name="connsiteX88" fmla="*/ 0 w 598324"/>
                  <a:gd name="connsiteY88" fmla="*/ 239770 h 605028"/>
                  <a:gd name="connsiteX89" fmla="*/ 40743 w 598324"/>
                  <a:gd name="connsiteY89" fmla="*/ 199088 h 605028"/>
                  <a:gd name="connsiteX90" fmla="*/ 65631 w 598324"/>
                  <a:gd name="connsiteY90" fmla="*/ 199088 h 605028"/>
                  <a:gd name="connsiteX91" fmla="*/ 87938 w 598324"/>
                  <a:gd name="connsiteY91" fmla="*/ 145335 h 605028"/>
                  <a:gd name="connsiteX92" fmla="*/ 70424 w 598324"/>
                  <a:gd name="connsiteY92" fmla="*/ 127755 h 605028"/>
                  <a:gd name="connsiteX93" fmla="*/ 70424 w 598324"/>
                  <a:gd name="connsiteY93" fmla="*/ 70228 h 605028"/>
                  <a:gd name="connsiteX94" fmla="*/ 128035 w 598324"/>
                  <a:gd name="connsiteY94" fmla="*/ 70228 h 605028"/>
                  <a:gd name="connsiteX95" fmla="*/ 145549 w 598324"/>
                  <a:gd name="connsiteY95" fmla="*/ 87808 h 605028"/>
                  <a:gd name="connsiteX96" fmla="*/ 199473 w 598324"/>
                  <a:gd name="connsiteY96" fmla="*/ 65442 h 605028"/>
                  <a:gd name="connsiteX97" fmla="*/ 199473 w 598324"/>
                  <a:gd name="connsiteY97" fmla="*/ 40683 h 605028"/>
                  <a:gd name="connsiteX98" fmla="*/ 240216 w 598324"/>
                  <a:gd name="connsiteY98" fmla="*/ 0 h 605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598324" h="605028">
                    <a:moveTo>
                      <a:pt x="446492" y="409357"/>
                    </a:moveTo>
                    <a:cubicBezTo>
                      <a:pt x="422062" y="409357"/>
                      <a:pt x="402334" y="429145"/>
                      <a:pt x="402334" y="453535"/>
                    </a:cubicBezTo>
                    <a:cubicBezTo>
                      <a:pt x="402334" y="477832"/>
                      <a:pt x="422062" y="497620"/>
                      <a:pt x="446492" y="497620"/>
                    </a:cubicBezTo>
                    <a:cubicBezTo>
                      <a:pt x="470922" y="497620"/>
                      <a:pt x="490650" y="477832"/>
                      <a:pt x="490650" y="453535"/>
                    </a:cubicBezTo>
                    <a:cubicBezTo>
                      <a:pt x="490650" y="429145"/>
                      <a:pt x="470922" y="409357"/>
                      <a:pt x="446492" y="409357"/>
                    </a:cubicBezTo>
                    <a:close/>
                    <a:moveTo>
                      <a:pt x="446492" y="301949"/>
                    </a:moveTo>
                    <a:cubicBezTo>
                      <a:pt x="458292" y="301949"/>
                      <a:pt x="467879" y="311521"/>
                      <a:pt x="467879" y="323302"/>
                    </a:cubicBezTo>
                    <a:lnTo>
                      <a:pt x="467879" y="338396"/>
                    </a:lnTo>
                    <a:cubicBezTo>
                      <a:pt x="484381" y="341433"/>
                      <a:pt x="499684" y="347876"/>
                      <a:pt x="512867" y="356987"/>
                    </a:cubicBezTo>
                    <a:lnTo>
                      <a:pt x="523560" y="346311"/>
                    </a:lnTo>
                    <a:cubicBezTo>
                      <a:pt x="527709" y="342169"/>
                      <a:pt x="533240" y="340053"/>
                      <a:pt x="538679" y="340053"/>
                    </a:cubicBezTo>
                    <a:cubicBezTo>
                      <a:pt x="544210" y="340053"/>
                      <a:pt x="549649" y="342169"/>
                      <a:pt x="553798" y="346311"/>
                    </a:cubicBezTo>
                    <a:cubicBezTo>
                      <a:pt x="562187" y="354686"/>
                      <a:pt x="562187" y="368216"/>
                      <a:pt x="553798" y="376591"/>
                    </a:cubicBezTo>
                    <a:lnTo>
                      <a:pt x="543196" y="387176"/>
                    </a:lnTo>
                    <a:cubicBezTo>
                      <a:pt x="552323" y="400429"/>
                      <a:pt x="558776" y="415707"/>
                      <a:pt x="561726" y="432090"/>
                    </a:cubicBezTo>
                    <a:lnTo>
                      <a:pt x="576844" y="432090"/>
                    </a:lnTo>
                    <a:cubicBezTo>
                      <a:pt x="588737" y="432090"/>
                      <a:pt x="598324" y="441662"/>
                      <a:pt x="598324" y="453535"/>
                    </a:cubicBezTo>
                    <a:cubicBezTo>
                      <a:pt x="598324" y="465315"/>
                      <a:pt x="588737" y="474887"/>
                      <a:pt x="576844" y="474887"/>
                    </a:cubicBezTo>
                    <a:lnTo>
                      <a:pt x="561726" y="474887"/>
                    </a:lnTo>
                    <a:cubicBezTo>
                      <a:pt x="558776" y="491270"/>
                      <a:pt x="552323" y="506548"/>
                      <a:pt x="543196" y="519801"/>
                    </a:cubicBezTo>
                    <a:lnTo>
                      <a:pt x="553798" y="530386"/>
                    </a:lnTo>
                    <a:cubicBezTo>
                      <a:pt x="562187" y="538761"/>
                      <a:pt x="562187" y="552291"/>
                      <a:pt x="553798" y="560666"/>
                    </a:cubicBezTo>
                    <a:cubicBezTo>
                      <a:pt x="549649" y="564808"/>
                      <a:pt x="544210" y="566925"/>
                      <a:pt x="538679" y="566925"/>
                    </a:cubicBezTo>
                    <a:cubicBezTo>
                      <a:pt x="533240" y="566925"/>
                      <a:pt x="527709" y="564808"/>
                      <a:pt x="523560" y="560666"/>
                    </a:cubicBezTo>
                    <a:lnTo>
                      <a:pt x="512867" y="549990"/>
                    </a:lnTo>
                    <a:cubicBezTo>
                      <a:pt x="499592" y="559101"/>
                      <a:pt x="484381" y="565544"/>
                      <a:pt x="467879" y="568581"/>
                    </a:cubicBezTo>
                    <a:lnTo>
                      <a:pt x="467879" y="583675"/>
                    </a:lnTo>
                    <a:cubicBezTo>
                      <a:pt x="467879" y="595456"/>
                      <a:pt x="458292" y="605028"/>
                      <a:pt x="446492" y="605028"/>
                    </a:cubicBezTo>
                    <a:cubicBezTo>
                      <a:pt x="434692" y="605028"/>
                      <a:pt x="425105" y="595456"/>
                      <a:pt x="425105" y="583675"/>
                    </a:cubicBezTo>
                    <a:lnTo>
                      <a:pt x="425105" y="568581"/>
                    </a:lnTo>
                    <a:cubicBezTo>
                      <a:pt x="408603" y="565544"/>
                      <a:pt x="393392" y="559101"/>
                      <a:pt x="380117" y="549990"/>
                    </a:cubicBezTo>
                    <a:lnTo>
                      <a:pt x="369424" y="560666"/>
                    </a:lnTo>
                    <a:cubicBezTo>
                      <a:pt x="365275" y="564808"/>
                      <a:pt x="359836" y="566925"/>
                      <a:pt x="354305" y="566925"/>
                    </a:cubicBezTo>
                    <a:cubicBezTo>
                      <a:pt x="348866" y="566925"/>
                      <a:pt x="343335" y="564808"/>
                      <a:pt x="339186" y="560666"/>
                    </a:cubicBezTo>
                    <a:cubicBezTo>
                      <a:pt x="330797" y="552291"/>
                      <a:pt x="330797" y="538761"/>
                      <a:pt x="339186" y="530386"/>
                    </a:cubicBezTo>
                    <a:lnTo>
                      <a:pt x="349880" y="519801"/>
                    </a:lnTo>
                    <a:cubicBezTo>
                      <a:pt x="340661" y="506548"/>
                      <a:pt x="334300" y="491270"/>
                      <a:pt x="331258" y="474887"/>
                    </a:cubicBezTo>
                    <a:lnTo>
                      <a:pt x="316139" y="474887"/>
                    </a:lnTo>
                    <a:cubicBezTo>
                      <a:pt x="304340" y="474887"/>
                      <a:pt x="294752" y="465315"/>
                      <a:pt x="294752" y="453535"/>
                    </a:cubicBezTo>
                    <a:cubicBezTo>
                      <a:pt x="294752" y="441662"/>
                      <a:pt x="304340" y="432090"/>
                      <a:pt x="316139" y="432090"/>
                    </a:cubicBezTo>
                    <a:lnTo>
                      <a:pt x="331258" y="432090"/>
                    </a:lnTo>
                    <a:cubicBezTo>
                      <a:pt x="334300" y="415707"/>
                      <a:pt x="340661" y="400429"/>
                      <a:pt x="349788" y="387176"/>
                    </a:cubicBezTo>
                    <a:lnTo>
                      <a:pt x="339186" y="376591"/>
                    </a:lnTo>
                    <a:cubicBezTo>
                      <a:pt x="330797" y="368216"/>
                      <a:pt x="330797" y="354686"/>
                      <a:pt x="339186" y="346403"/>
                    </a:cubicBezTo>
                    <a:cubicBezTo>
                      <a:pt x="343335" y="342169"/>
                      <a:pt x="348866" y="340053"/>
                      <a:pt x="354305" y="340053"/>
                    </a:cubicBezTo>
                    <a:cubicBezTo>
                      <a:pt x="359836" y="340053"/>
                      <a:pt x="365275" y="342169"/>
                      <a:pt x="369424" y="346403"/>
                    </a:cubicBezTo>
                    <a:lnTo>
                      <a:pt x="380117" y="356987"/>
                    </a:lnTo>
                    <a:cubicBezTo>
                      <a:pt x="393392" y="347876"/>
                      <a:pt x="408603" y="341433"/>
                      <a:pt x="425105" y="338396"/>
                    </a:cubicBezTo>
                    <a:lnTo>
                      <a:pt x="425105" y="323302"/>
                    </a:lnTo>
                    <a:cubicBezTo>
                      <a:pt x="425105" y="311521"/>
                      <a:pt x="434692" y="301949"/>
                      <a:pt x="446492" y="301949"/>
                    </a:cubicBezTo>
                    <a:close/>
                    <a:moveTo>
                      <a:pt x="240216" y="158405"/>
                    </a:moveTo>
                    <a:cubicBezTo>
                      <a:pt x="195141" y="158405"/>
                      <a:pt x="158638" y="194854"/>
                      <a:pt x="158638" y="239770"/>
                    </a:cubicBezTo>
                    <a:cubicBezTo>
                      <a:pt x="158638" y="284779"/>
                      <a:pt x="195141" y="321228"/>
                      <a:pt x="240216" y="321228"/>
                    </a:cubicBezTo>
                    <a:cubicBezTo>
                      <a:pt x="285198" y="321228"/>
                      <a:pt x="321701" y="284779"/>
                      <a:pt x="321701" y="239770"/>
                    </a:cubicBezTo>
                    <a:cubicBezTo>
                      <a:pt x="321701" y="194854"/>
                      <a:pt x="285198" y="158405"/>
                      <a:pt x="240216" y="158405"/>
                    </a:cubicBezTo>
                    <a:close/>
                    <a:moveTo>
                      <a:pt x="240216" y="0"/>
                    </a:moveTo>
                    <a:cubicBezTo>
                      <a:pt x="262707" y="0"/>
                      <a:pt x="280958" y="18224"/>
                      <a:pt x="280958" y="40683"/>
                    </a:cubicBezTo>
                    <a:lnTo>
                      <a:pt x="280958" y="65442"/>
                    </a:lnTo>
                    <a:cubicBezTo>
                      <a:pt x="300316" y="69952"/>
                      <a:pt x="318383" y="77592"/>
                      <a:pt x="334790" y="87808"/>
                    </a:cubicBezTo>
                    <a:lnTo>
                      <a:pt x="352396" y="70228"/>
                    </a:lnTo>
                    <a:cubicBezTo>
                      <a:pt x="368251" y="54397"/>
                      <a:pt x="394061" y="54397"/>
                      <a:pt x="410007" y="70228"/>
                    </a:cubicBezTo>
                    <a:cubicBezTo>
                      <a:pt x="425954" y="86152"/>
                      <a:pt x="425954" y="111924"/>
                      <a:pt x="410007" y="127755"/>
                    </a:cubicBezTo>
                    <a:lnTo>
                      <a:pt x="392401" y="145335"/>
                    </a:lnTo>
                    <a:cubicBezTo>
                      <a:pt x="402633" y="161718"/>
                      <a:pt x="410284" y="179759"/>
                      <a:pt x="414801" y="199088"/>
                    </a:cubicBezTo>
                    <a:lnTo>
                      <a:pt x="439596" y="199088"/>
                    </a:lnTo>
                    <a:cubicBezTo>
                      <a:pt x="462088" y="199088"/>
                      <a:pt x="480339" y="217312"/>
                      <a:pt x="480339" y="239770"/>
                    </a:cubicBezTo>
                    <a:cubicBezTo>
                      <a:pt x="480339" y="253117"/>
                      <a:pt x="473887" y="264806"/>
                      <a:pt x="463931" y="272169"/>
                    </a:cubicBezTo>
                    <a:cubicBezTo>
                      <a:pt x="458493" y="270328"/>
                      <a:pt x="452594" y="269224"/>
                      <a:pt x="446510" y="269224"/>
                    </a:cubicBezTo>
                    <a:cubicBezTo>
                      <a:pt x="420055" y="269224"/>
                      <a:pt x="397932" y="288277"/>
                      <a:pt x="393323" y="313404"/>
                    </a:cubicBezTo>
                    <a:cubicBezTo>
                      <a:pt x="390466" y="314509"/>
                      <a:pt x="387700" y="315614"/>
                      <a:pt x="385027" y="316810"/>
                    </a:cubicBezTo>
                    <a:cubicBezTo>
                      <a:pt x="375994" y="310643"/>
                      <a:pt x="365485" y="307330"/>
                      <a:pt x="354332" y="307330"/>
                    </a:cubicBezTo>
                    <a:cubicBezTo>
                      <a:pt x="339860" y="307330"/>
                      <a:pt x="326218" y="312944"/>
                      <a:pt x="315986" y="323253"/>
                    </a:cubicBezTo>
                    <a:cubicBezTo>
                      <a:pt x="305846" y="333378"/>
                      <a:pt x="300223" y="346908"/>
                      <a:pt x="300223" y="361359"/>
                    </a:cubicBezTo>
                    <a:cubicBezTo>
                      <a:pt x="300223" y="372496"/>
                      <a:pt x="303542" y="383081"/>
                      <a:pt x="309718" y="392009"/>
                    </a:cubicBezTo>
                    <a:cubicBezTo>
                      <a:pt x="308427" y="394770"/>
                      <a:pt x="307321" y="397531"/>
                      <a:pt x="306307" y="400293"/>
                    </a:cubicBezTo>
                    <a:cubicBezTo>
                      <a:pt x="281142" y="404987"/>
                      <a:pt x="262062" y="426985"/>
                      <a:pt x="262062" y="453401"/>
                    </a:cubicBezTo>
                    <a:cubicBezTo>
                      <a:pt x="262062" y="459568"/>
                      <a:pt x="263168" y="465459"/>
                      <a:pt x="265011" y="470981"/>
                    </a:cubicBezTo>
                    <a:cubicBezTo>
                      <a:pt x="258098" y="476320"/>
                      <a:pt x="249618" y="479633"/>
                      <a:pt x="240216" y="479633"/>
                    </a:cubicBezTo>
                    <a:cubicBezTo>
                      <a:pt x="217724" y="479633"/>
                      <a:pt x="199473" y="461409"/>
                      <a:pt x="199473" y="438950"/>
                    </a:cubicBezTo>
                    <a:lnTo>
                      <a:pt x="199473" y="414099"/>
                    </a:lnTo>
                    <a:cubicBezTo>
                      <a:pt x="180116" y="409589"/>
                      <a:pt x="161956" y="402041"/>
                      <a:pt x="145549" y="391825"/>
                    </a:cubicBezTo>
                    <a:lnTo>
                      <a:pt x="128035" y="409313"/>
                    </a:lnTo>
                    <a:cubicBezTo>
                      <a:pt x="120016" y="417320"/>
                      <a:pt x="109599" y="421278"/>
                      <a:pt x="99183" y="421278"/>
                    </a:cubicBezTo>
                    <a:cubicBezTo>
                      <a:pt x="88767" y="421278"/>
                      <a:pt x="78351" y="417320"/>
                      <a:pt x="70424" y="409313"/>
                    </a:cubicBezTo>
                    <a:cubicBezTo>
                      <a:pt x="54477" y="393481"/>
                      <a:pt x="54477" y="367710"/>
                      <a:pt x="70424" y="351786"/>
                    </a:cubicBezTo>
                    <a:lnTo>
                      <a:pt x="87938" y="334298"/>
                    </a:lnTo>
                    <a:cubicBezTo>
                      <a:pt x="77706" y="317915"/>
                      <a:pt x="70147" y="299782"/>
                      <a:pt x="65631" y="280453"/>
                    </a:cubicBezTo>
                    <a:lnTo>
                      <a:pt x="40743" y="280453"/>
                    </a:lnTo>
                    <a:cubicBezTo>
                      <a:pt x="18251" y="280453"/>
                      <a:pt x="0" y="262229"/>
                      <a:pt x="0" y="239770"/>
                    </a:cubicBezTo>
                    <a:cubicBezTo>
                      <a:pt x="0" y="217312"/>
                      <a:pt x="18251" y="199088"/>
                      <a:pt x="40743" y="199088"/>
                    </a:cubicBezTo>
                    <a:lnTo>
                      <a:pt x="65631" y="199088"/>
                    </a:lnTo>
                    <a:cubicBezTo>
                      <a:pt x="70147" y="179759"/>
                      <a:pt x="77706" y="161718"/>
                      <a:pt x="87938" y="145335"/>
                    </a:cubicBezTo>
                    <a:lnTo>
                      <a:pt x="70424" y="127755"/>
                    </a:lnTo>
                    <a:cubicBezTo>
                      <a:pt x="54477" y="111924"/>
                      <a:pt x="54477" y="86152"/>
                      <a:pt x="70424" y="70228"/>
                    </a:cubicBezTo>
                    <a:cubicBezTo>
                      <a:pt x="86278" y="54397"/>
                      <a:pt x="112088" y="54397"/>
                      <a:pt x="128035" y="70228"/>
                    </a:cubicBezTo>
                    <a:lnTo>
                      <a:pt x="145549" y="87808"/>
                    </a:lnTo>
                    <a:cubicBezTo>
                      <a:pt x="161956" y="77592"/>
                      <a:pt x="180116" y="69952"/>
                      <a:pt x="199473" y="65442"/>
                    </a:cubicBezTo>
                    <a:lnTo>
                      <a:pt x="199473" y="40683"/>
                    </a:lnTo>
                    <a:cubicBezTo>
                      <a:pt x="199473" y="18224"/>
                      <a:pt x="217724" y="0"/>
                      <a:pt x="24021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19" name="ïṧ1íďè"/>
            <p:cNvSpPr/>
            <p:nvPr/>
          </p:nvSpPr>
          <p:spPr bwMode="auto">
            <a:xfrm>
              <a:off x="6238456" y="4980283"/>
              <a:ext cx="2503273" cy="10137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7965" algn="l"/>
                </a:tabLst>
                <a:defRPr/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Supporting </a:t>
              </a:r>
              <a:r>
                <a:rPr lang="zh-CN" altLang="en-US" sz="11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r>
                <a:rPr lang="en-US" altLang="zh-CN" sz="11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7965" algn="l"/>
                </a:tabLst>
                <a:defRPr/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When you copy &amp; paste, choose "keep text only" option.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0" name="îṧḻiḍé"/>
            <p:cNvSpPr/>
            <p:nvPr/>
          </p:nvSpPr>
          <p:spPr>
            <a:xfrm>
              <a:off x="6532326" y="3429000"/>
              <a:ext cx="1915533" cy="397250"/>
            </a:xfrm>
            <a:prstGeom prst="rect">
              <a:avLst/>
            </a:prstGeom>
          </p:spPr>
          <p:txBody>
            <a:bodyPr wrap="none" lIns="90000" tIns="46800" rIns="90000" bIns="46800">
              <a:norm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en-US" altLang="zh-CN" b="1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21" name="íS1idè"/>
            <p:cNvGrpSpPr/>
            <p:nvPr/>
          </p:nvGrpSpPr>
          <p:grpSpPr>
            <a:xfrm>
              <a:off x="7082770" y="3933439"/>
              <a:ext cx="814644" cy="814644"/>
              <a:chOff x="3084858" y="2740847"/>
              <a:chExt cx="814644" cy="814644"/>
            </a:xfrm>
          </p:grpSpPr>
          <p:sp>
            <p:nvSpPr>
              <p:cNvPr id="27" name="îslîḋé"/>
              <p:cNvSpPr/>
              <p:nvPr/>
            </p:nvSpPr>
            <p:spPr>
              <a:xfrm>
                <a:off x="3084858" y="2740847"/>
                <a:ext cx="814644" cy="814644"/>
              </a:xfrm>
              <a:prstGeom prst="ellipse">
                <a:avLst/>
              </a:prstGeom>
              <a:solidFill>
                <a:schemeClr val="accent1"/>
              </a:solid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8" name="ísḻidé"/>
              <p:cNvSpPr/>
              <p:nvPr/>
            </p:nvSpPr>
            <p:spPr bwMode="auto">
              <a:xfrm>
                <a:off x="3318087" y="2973047"/>
                <a:ext cx="348184" cy="352086"/>
              </a:xfrm>
              <a:custGeom>
                <a:avLst/>
                <a:gdLst>
                  <a:gd name="connsiteX0" fmla="*/ 446492 w 598324"/>
                  <a:gd name="connsiteY0" fmla="*/ 409357 h 605028"/>
                  <a:gd name="connsiteX1" fmla="*/ 402334 w 598324"/>
                  <a:gd name="connsiteY1" fmla="*/ 453535 h 605028"/>
                  <a:gd name="connsiteX2" fmla="*/ 446492 w 598324"/>
                  <a:gd name="connsiteY2" fmla="*/ 497620 h 605028"/>
                  <a:gd name="connsiteX3" fmla="*/ 490650 w 598324"/>
                  <a:gd name="connsiteY3" fmla="*/ 453535 h 605028"/>
                  <a:gd name="connsiteX4" fmla="*/ 446492 w 598324"/>
                  <a:gd name="connsiteY4" fmla="*/ 409357 h 605028"/>
                  <a:gd name="connsiteX5" fmla="*/ 446492 w 598324"/>
                  <a:gd name="connsiteY5" fmla="*/ 301949 h 605028"/>
                  <a:gd name="connsiteX6" fmla="*/ 467879 w 598324"/>
                  <a:gd name="connsiteY6" fmla="*/ 323302 h 605028"/>
                  <a:gd name="connsiteX7" fmla="*/ 467879 w 598324"/>
                  <a:gd name="connsiteY7" fmla="*/ 338396 h 605028"/>
                  <a:gd name="connsiteX8" fmla="*/ 512867 w 598324"/>
                  <a:gd name="connsiteY8" fmla="*/ 356987 h 605028"/>
                  <a:gd name="connsiteX9" fmla="*/ 523560 w 598324"/>
                  <a:gd name="connsiteY9" fmla="*/ 346311 h 605028"/>
                  <a:gd name="connsiteX10" fmla="*/ 538679 w 598324"/>
                  <a:gd name="connsiteY10" fmla="*/ 340053 h 605028"/>
                  <a:gd name="connsiteX11" fmla="*/ 553798 w 598324"/>
                  <a:gd name="connsiteY11" fmla="*/ 346311 h 605028"/>
                  <a:gd name="connsiteX12" fmla="*/ 553798 w 598324"/>
                  <a:gd name="connsiteY12" fmla="*/ 376591 h 605028"/>
                  <a:gd name="connsiteX13" fmla="*/ 543196 w 598324"/>
                  <a:gd name="connsiteY13" fmla="*/ 387176 h 605028"/>
                  <a:gd name="connsiteX14" fmla="*/ 561726 w 598324"/>
                  <a:gd name="connsiteY14" fmla="*/ 432090 h 605028"/>
                  <a:gd name="connsiteX15" fmla="*/ 576844 w 598324"/>
                  <a:gd name="connsiteY15" fmla="*/ 432090 h 605028"/>
                  <a:gd name="connsiteX16" fmla="*/ 598324 w 598324"/>
                  <a:gd name="connsiteY16" fmla="*/ 453535 h 605028"/>
                  <a:gd name="connsiteX17" fmla="*/ 576844 w 598324"/>
                  <a:gd name="connsiteY17" fmla="*/ 474887 h 605028"/>
                  <a:gd name="connsiteX18" fmla="*/ 561726 w 598324"/>
                  <a:gd name="connsiteY18" fmla="*/ 474887 h 605028"/>
                  <a:gd name="connsiteX19" fmla="*/ 543196 w 598324"/>
                  <a:gd name="connsiteY19" fmla="*/ 519801 h 605028"/>
                  <a:gd name="connsiteX20" fmla="*/ 553798 w 598324"/>
                  <a:gd name="connsiteY20" fmla="*/ 530386 h 605028"/>
                  <a:gd name="connsiteX21" fmla="*/ 553798 w 598324"/>
                  <a:gd name="connsiteY21" fmla="*/ 560666 h 605028"/>
                  <a:gd name="connsiteX22" fmla="*/ 538679 w 598324"/>
                  <a:gd name="connsiteY22" fmla="*/ 566925 h 605028"/>
                  <a:gd name="connsiteX23" fmla="*/ 523560 w 598324"/>
                  <a:gd name="connsiteY23" fmla="*/ 560666 h 605028"/>
                  <a:gd name="connsiteX24" fmla="*/ 512867 w 598324"/>
                  <a:gd name="connsiteY24" fmla="*/ 549990 h 605028"/>
                  <a:gd name="connsiteX25" fmla="*/ 467879 w 598324"/>
                  <a:gd name="connsiteY25" fmla="*/ 568581 h 605028"/>
                  <a:gd name="connsiteX26" fmla="*/ 467879 w 598324"/>
                  <a:gd name="connsiteY26" fmla="*/ 583675 h 605028"/>
                  <a:gd name="connsiteX27" fmla="*/ 446492 w 598324"/>
                  <a:gd name="connsiteY27" fmla="*/ 605028 h 605028"/>
                  <a:gd name="connsiteX28" fmla="*/ 425105 w 598324"/>
                  <a:gd name="connsiteY28" fmla="*/ 583675 h 605028"/>
                  <a:gd name="connsiteX29" fmla="*/ 425105 w 598324"/>
                  <a:gd name="connsiteY29" fmla="*/ 568581 h 605028"/>
                  <a:gd name="connsiteX30" fmla="*/ 380117 w 598324"/>
                  <a:gd name="connsiteY30" fmla="*/ 549990 h 605028"/>
                  <a:gd name="connsiteX31" fmla="*/ 369424 w 598324"/>
                  <a:gd name="connsiteY31" fmla="*/ 560666 h 605028"/>
                  <a:gd name="connsiteX32" fmla="*/ 354305 w 598324"/>
                  <a:gd name="connsiteY32" fmla="*/ 566925 h 605028"/>
                  <a:gd name="connsiteX33" fmla="*/ 339186 w 598324"/>
                  <a:gd name="connsiteY33" fmla="*/ 560666 h 605028"/>
                  <a:gd name="connsiteX34" fmla="*/ 339186 w 598324"/>
                  <a:gd name="connsiteY34" fmla="*/ 530386 h 605028"/>
                  <a:gd name="connsiteX35" fmla="*/ 349880 w 598324"/>
                  <a:gd name="connsiteY35" fmla="*/ 519801 h 605028"/>
                  <a:gd name="connsiteX36" fmla="*/ 331258 w 598324"/>
                  <a:gd name="connsiteY36" fmla="*/ 474887 h 605028"/>
                  <a:gd name="connsiteX37" fmla="*/ 316139 w 598324"/>
                  <a:gd name="connsiteY37" fmla="*/ 474887 h 605028"/>
                  <a:gd name="connsiteX38" fmla="*/ 294752 w 598324"/>
                  <a:gd name="connsiteY38" fmla="*/ 453535 h 605028"/>
                  <a:gd name="connsiteX39" fmla="*/ 316139 w 598324"/>
                  <a:gd name="connsiteY39" fmla="*/ 432090 h 605028"/>
                  <a:gd name="connsiteX40" fmla="*/ 331258 w 598324"/>
                  <a:gd name="connsiteY40" fmla="*/ 432090 h 605028"/>
                  <a:gd name="connsiteX41" fmla="*/ 349788 w 598324"/>
                  <a:gd name="connsiteY41" fmla="*/ 387176 h 605028"/>
                  <a:gd name="connsiteX42" fmla="*/ 339186 w 598324"/>
                  <a:gd name="connsiteY42" fmla="*/ 376591 h 605028"/>
                  <a:gd name="connsiteX43" fmla="*/ 339186 w 598324"/>
                  <a:gd name="connsiteY43" fmla="*/ 346403 h 605028"/>
                  <a:gd name="connsiteX44" fmla="*/ 354305 w 598324"/>
                  <a:gd name="connsiteY44" fmla="*/ 340053 h 605028"/>
                  <a:gd name="connsiteX45" fmla="*/ 369424 w 598324"/>
                  <a:gd name="connsiteY45" fmla="*/ 346403 h 605028"/>
                  <a:gd name="connsiteX46" fmla="*/ 380117 w 598324"/>
                  <a:gd name="connsiteY46" fmla="*/ 356987 h 605028"/>
                  <a:gd name="connsiteX47" fmla="*/ 425105 w 598324"/>
                  <a:gd name="connsiteY47" fmla="*/ 338396 h 605028"/>
                  <a:gd name="connsiteX48" fmla="*/ 425105 w 598324"/>
                  <a:gd name="connsiteY48" fmla="*/ 323302 h 605028"/>
                  <a:gd name="connsiteX49" fmla="*/ 446492 w 598324"/>
                  <a:gd name="connsiteY49" fmla="*/ 301949 h 605028"/>
                  <a:gd name="connsiteX50" fmla="*/ 240216 w 598324"/>
                  <a:gd name="connsiteY50" fmla="*/ 158405 h 605028"/>
                  <a:gd name="connsiteX51" fmla="*/ 158638 w 598324"/>
                  <a:gd name="connsiteY51" fmla="*/ 239770 h 605028"/>
                  <a:gd name="connsiteX52" fmla="*/ 240216 w 598324"/>
                  <a:gd name="connsiteY52" fmla="*/ 321228 h 605028"/>
                  <a:gd name="connsiteX53" fmla="*/ 321701 w 598324"/>
                  <a:gd name="connsiteY53" fmla="*/ 239770 h 605028"/>
                  <a:gd name="connsiteX54" fmla="*/ 240216 w 598324"/>
                  <a:gd name="connsiteY54" fmla="*/ 158405 h 605028"/>
                  <a:gd name="connsiteX55" fmla="*/ 240216 w 598324"/>
                  <a:gd name="connsiteY55" fmla="*/ 0 h 605028"/>
                  <a:gd name="connsiteX56" fmla="*/ 280958 w 598324"/>
                  <a:gd name="connsiteY56" fmla="*/ 40683 h 605028"/>
                  <a:gd name="connsiteX57" fmla="*/ 280958 w 598324"/>
                  <a:gd name="connsiteY57" fmla="*/ 65442 h 605028"/>
                  <a:gd name="connsiteX58" fmla="*/ 334790 w 598324"/>
                  <a:gd name="connsiteY58" fmla="*/ 87808 h 605028"/>
                  <a:gd name="connsiteX59" fmla="*/ 352396 w 598324"/>
                  <a:gd name="connsiteY59" fmla="*/ 70228 h 605028"/>
                  <a:gd name="connsiteX60" fmla="*/ 410007 w 598324"/>
                  <a:gd name="connsiteY60" fmla="*/ 70228 h 605028"/>
                  <a:gd name="connsiteX61" fmla="*/ 410007 w 598324"/>
                  <a:gd name="connsiteY61" fmla="*/ 127755 h 605028"/>
                  <a:gd name="connsiteX62" fmla="*/ 392401 w 598324"/>
                  <a:gd name="connsiteY62" fmla="*/ 145335 h 605028"/>
                  <a:gd name="connsiteX63" fmla="*/ 414801 w 598324"/>
                  <a:gd name="connsiteY63" fmla="*/ 199088 h 605028"/>
                  <a:gd name="connsiteX64" fmla="*/ 439596 w 598324"/>
                  <a:gd name="connsiteY64" fmla="*/ 199088 h 605028"/>
                  <a:gd name="connsiteX65" fmla="*/ 480339 w 598324"/>
                  <a:gd name="connsiteY65" fmla="*/ 239770 h 605028"/>
                  <a:gd name="connsiteX66" fmla="*/ 463931 w 598324"/>
                  <a:gd name="connsiteY66" fmla="*/ 272169 h 605028"/>
                  <a:gd name="connsiteX67" fmla="*/ 446510 w 598324"/>
                  <a:gd name="connsiteY67" fmla="*/ 269224 h 605028"/>
                  <a:gd name="connsiteX68" fmla="*/ 393323 w 598324"/>
                  <a:gd name="connsiteY68" fmla="*/ 313404 h 605028"/>
                  <a:gd name="connsiteX69" fmla="*/ 385027 w 598324"/>
                  <a:gd name="connsiteY69" fmla="*/ 316810 h 605028"/>
                  <a:gd name="connsiteX70" fmla="*/ 354332 w 598324"/>
                  <a:gd name="connsiteY70" fmla="*/ 307330 h 605028"/>
                  <a:gd name="connsiteX71" fmla="*/ 315986 w 598324"/>
                  <a:gd name="connsiteY71" fmla="*/ 323253 h 605028"/>
                  <a:gd name="connsiteX72" fmla="*/ 300223 w 598324"/>
                  <a:gd name="connsiteY72" fmla="*/ 361359 h 605028"/>
                  <a:gd name="connsiteX73" fmla="*/ 309718 w 598324"/>
                  <a:gd name="connsiteY73" fmla="*/ 392009 h 605028"/>
                  <a:gd name="connsiteX74" fmla="*/ 306307 w 598324"/>
                  <a:gd name="connsiteY74" fmla="*/ 400293 h 605028"/>
                  <a:gd name="connsiteX75" fmla="*/ 262062 w 598324"/>
                  <a:gd name="connsiteY75" fmla="*/ 453401 h 605028"/>
                  <a:gd name="connsiteX76" fmla="*/ 265011 w 598324"/>
                  <a:gd name="connsiteY76" fmla="*/ 470981 h 605028"/>
                  <a:gd name="connsiteX77" fmla="*/ 240216 w 598324"/>
                  <a:gd name="connsiteY77" fmla="*/ 479633 h 605028"/>
                  <a:gd name="connsiteX78" fmla="*/ 199473 w 598324"/>
                  <a:gd name="connsiteY78" fmla="*/ 438950 h 605028"/>
                  <a:gd name="connsiteX79" fmla="*/ 199473 w 598324"/>
                  <a:gd name="connsiteY79" fmla="*/ 414099 h 605028"/>
                  <a:gd name="connsiteX80" fmla="*/ 145549 w 598324"/>
                  <a:gd name="connsiteY80" fmla="*/ 391825 h 605028"/>
                  <a:gd name="connsiteX81" fmla="*/ 128035 w 598324"/>
                  <a:gd name="connsiteY81" fmla="*/ 409313 h 605028"/>
                  <a:gd name="connsiteX82" fmla="*/ 99183 w 598324"/>
                  <a:gd name="connsiteY82" fmla="*/ 421278 h 605028"/>
                  <a:gd name="connsiteX83" fmla="*/ 70424 w 598324"/>
                  <a:gd name="connsiteY83" fmla="*/ 409313 h 605028"/>
                  <a:gd name="connsiteX84" fmla="*/ 70424 w 598324"/>
                  <a:gd name="connsiteY84" fmla="*/ 351786 h 605028"/>
                  <a:gd name="connsiteX85" fmla="*/ 87938 w 598324"/>
                  <a:gd name="connsiteY85" fmla="*/ 334298 h 605028"/>
                  <a:gd name="connsiteX86" fmla="*/ 65631 w 598324"/>
                  <a:gd name="connsiteY86" fmla="*/ 280453 h 605028"/>
                  <a:gd name="connsiteX87" fmla="*/ 40743 w 598324"/>
                  <a:gd name="connsiteY87" fmla="*/ 280453 h 605028"/>
                  <a:gd name="connsiteX88" fmla="*/ 0 w 598324"/>
                  <a:gd name="connsiteY88" fmla="*/ 239770 h 605028"/>
                  <a:gd name="connsiteX89" fmla="*/ 40743 w 598324"/>
                  <a:gd name="connsiteY89" fmla="*/ 199088 h 605028"/>
                  <a:gd name="connsiteX90" fmla="*/ 65631 w 598324"/>
                  <a:gd name="connsiteY90" fmla="*/ 199088 h 605028"/>
                  <a:gd name="connsiteX91" fmla="*/ 87938 w 598324"/>
                  <a:gd name="connsiteY91" fmla="*/ 145335 h 605028"/>
                  <a:gd name="connsiteX92" fmla="*/ 70424 w 598324"/>
                  <a:gd name="connsiteY92" fmla="*/ 127755 h 605028"/>
                  <a:gd name="connsiteX93" fmla="*/ 70424 w 598324"/>
                  <a:gd name="connsiteY93" fmla="*/ 70228 h 605028"/>
                  <a:gd name="connsiteX94" fmla="*/ 128035 w 598324"/>
                  <a:gd name="connsiteY94" fmla="*/ 70228 h 605028"/>
                  <a:gd name="connsiteX95" fmla="*/ 145549 w 598324"/>
                  <a:gd name="connsiteY95" fmla="*/ 87808 h 605028"/>
                  <a:gd name="connsiteX96" fmla="*/ 199473 w 598324"/>
                  <a:gd name="connsiteY96" fmla="*/ 65442 h 605028"/>
                  <a:gd name="connsiteX97" fmla="*/ 199473 w 598324"/>
                  <a:gd name="connsiteY97" fmla="*/ 40683 h 605028"/>
                  <a:gd name="connsiteX98" fmla="*/ 240216 w 598324"/>
                  <a:gd name="connsiteY98" fmla="*/ 0 h 605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598324" h="605028">
                    <a:moveTo>
                      <a:pt x="446492" y="409357"/>
                    </a:moveTo>
                    <a:cubicBezTo>
                      <a:pt x="422062" y="409357"/>
                      <a:pt x="402334" y="429145"/>
                      <a:pt x="402334" y="453535"/>
                    </a:cubicBezTo>
                    <a:cubicBezTo>
                      <a:pt x="402334" y="477832"/>
                      <a:pt x="422062" y="497620"/>
                      <a:pt x="446492" y="497620"/>
                    </a:cubicBezTo>
                    <a:cubicBezTo>
                      <a:pt x="470922" y="497620"/>
                      <a:pt x="490650" y="477832"/>
                      <a:pt x="490650" y="453535"/>
                    </a:cubicBezTo>
                    <a:cubicBezTo>
                      <a:pt x="490650" y="429145"/>
                      <a:pt x="470922" y="409357"/>
                      <a:pt x="446492" y="409357"/>
                    </a:cubicBezTo>
                    <a:close/>
                    <a:moveTo>
                      <a:pt x="446492" y="301949"/>
                    </a:moveTo>
                    <a:cubicBezTo>
                      <a:pt x="458292" y="301949"/>
                      <a:pt x="467879" y="311521"/>
                      <a:pt x="467879" y="323302"/>
                    </a:cubicBezTo>
                    <a:lnTo>
                      <a:pt x="467879" y="338396"/>
                    </a:lnTo>
                    <a:cubicBezTo>
                      <a:pt x="484381" y="341433"/>
                      <a:pt x="499684" y="347876"/>
                      <a:pt x="512867" y="356987"/>
                    </a:cubicBezTo>
                    <a:lnTo>
                      <a:pt x="523560" y="346311"/>
                    </a:lnTo>
                    <a:cubicBezTo>
                      <a:pt x="527709" y="342169"/>
                      <a:pt x="533240" y="340053"/>
                      <a:pt x="538679" y="340053"/>
                    </a:cubicBezTo>
                    <a:cubicBezTo>
                      <a:pt x="544210" y="340053"/>
                      <a:pt x="549649" y="342169"/>
                      <a:pt x="553798" y="346311"/>
                    </a:cubicBezTo>
                    <a:cubicBezTo>
                      <a:pt x="562187" y="354686"/>
                      <a:pt x="562187" y="368216"/>
                      <a:pt x="553798" y="376591"/>
                    </a:cubicBezTo>
                    <a:lnTo>
                      <a:pt x="543196" y="387176"/>
                    </a:lnTo>
                    <a:cubicBezTo>
                      <a:pt x="552323" y="400429"/>
                      <a:pt x="558776" y="415707"/>
                      <a:pt x="561726" y="432090"/>
                    </a:cubicBezTo>
                    <a:lnTo>
                      <a:pt x="576844" y="432090"/>
                    </a:lnTo>
                    <a:cubicBezTo>
                      <a:pt x="588737" y="432090"/>
                      <a:pt x="598324" y="441662"/>
                      <a:pt x="598324" y="453535"/>
                    </a:cubicBezTo>
                    <a:cubicBezTo>
                      <a:pt x="598324" y="465315"/>
                      <a:pt x="588737" y="474887"/>
                      <a:pt x="576844" y="474887"/>
                    </a:cubicBezTo>
                    <a:lnTo>
                      <a:pt x="561726" y="474887"/>
                    </a:lnTo>
                    <a:cubicBezTo>
                      <a:pt x="558776" y="491270"/>
                      <a:pt x="552323" y="506548"/>
                      <a:pt x="543196" y="519801"/>
                    </a:cubicBezTo>
                    <a:lnTo>
                      <a:pt x="553798" y="530386"/>
                    </a:lnTo>
                    <a:cubicBezTo>
                      <a:pt x="562187" y="538761"/>
                      <a:pt x="562187" y="552291"/>
                      <a:pt x="553798" y="560666"/>
                    </a:cubicBezTo>
                    <a:cubicBezTo>
                      <a:pt x="549649" y="564808"/>
                      <a:pt x="544210" y="566925"/>
                      <a:pt x="538679" y="566925"/>
                    </a:cubicBezTo>
                    <a:cubicBezTo>
                      <a:pt x="533240" y="566925"/>
                      <a:pt x="527709" y="564808"/>
                      <a:pt x="523560" y="560666"/>
                    </a:cubicBezTo>
                    <a:lnTo>
                      <a:pt x="512867" y="549990"/>
                    </a:lnTo>
                    <a:cubicBezTo>
                      <a:pt x="499592" y="559101"/>
                      <a:pt x="484381" y="565544"/>
                      <a:pt x="467879" y="568581"/>
                    </a:cubicBezTo>
                    <a:lnTo>
                      <a:pt x="467879" y="583675"/>
                    </a:lnTo>
                    <a:cubicBezTo>
                      <a:pt x="467879" y="595456"/>
                      <a:pt x="458292" y="605028"/>
                      <a:pt x="446492" y="605028"/>
                    </a:cubicBezTo>
                    <a:cubicBezTo>
                      <a:pt x="434692" y="605028"/>
                      <a:pt x="425105" y="595456"/>
                      <a:pt x="425105" y="583675"/>
                    </a:cubicBezTo>
                    <a:lnTo>
                      <a:pt x="425105" y="568581"/>
                    </a:lnTo>
                    <a:cubicBezTo>
                      <a:pt x="408603" y="565544"/>
                      <a:pt x="393392" y="559101"/>
                      <a:pt x="380117" y="549990"/>
                    </a:cubicBezTo>
                    <a:lnTo>
                      <a:pt x="369424" y="560666"/>
                    </a:lnTo>
                    <a:cubicBezTo>
                      <a:pt x="365275" y="564808"/>
                      <a:pt x="359836" y="566925"/>
                      <a:pt x="354305" y="566925"/>
                    </a:cubicBezTo>
                    <a:cubicBezTo>
                      <a:pt x="348866" y="566925"/>
                      <a:pt x="343335" y="564808"/>
                      <a:pt x="339186" y="560666"/>
                    </a:cubicBezTo>
                    <a:cubicBezTo>
                      <a:pt x="330797" y="552291"/>
                      <a:pt x="330797" y="538761"/>
                      <a:pt x="339186" y="530386"/>
                    </a:cubicBezTo>
                    <a:lnTo>
                      <a:pt x="349880" y="519801"/>
                    </a:lnTo>
                    <a:cubicBezTo>
                      <a:pt x="340661" y="506548"/>
                      <a:pt x="334300" y="491270"/>
                      <a:pt x="331258" y="474887"/>
                    </a:cubicBezTo>
                    <a:lnTo>
                      <a:pt x="316139" y="474887"/>
                    </a:lnTo>
                    <a:cubicBezTo>
                      <a:pt x="304340" y="474887"/>
                      <a:pt x="294752" y="465315"/>
                      <a:pt x="294752" y="453535"/>
                    </a:cubicBezTo>
                    <a:cubicBezTo>
                      <a:pt x="294752" y="441662"/>
                      <a:pt x="304340" y="432090"/>
                      <a:pt x="316139" y="432090"/>
                    </a:cubicBezTo>
                    <a:lnTo>
                      <a:pt x="331258" y="432090"/>
                    </a:lnTo>
                    <a:cubicBezTo>
                      <a:pt x="334300" y="415707"/>
                      <a:pt x="340661" y="400429"/>
                      <a:pt x="349788" y="387176"/>
                    </a:cubicBezTo>
                    <a:lnTo>
                      <a:pt x="339186" y="376591"/>
                    </a:lnTo>
                    <a:cubicBezTo>
                      <a:pt x="330797" y="368216"/>
                      <a:pt x="330797" y="354686"/>
                      <a:pt x="339186" y="346403"/>
                    </a:cubicBezTo>
                    <a:cubicBezTo>
                      <a:pt x="343335" y="342169"/>
                      <a:pt x="348866" y="340053"/>
                      <a:pt x="354305" y="340053"/>
                    </a:cubicBezTo>
                    <a:cubicBezTo>
                      <a:pt x="359836" y="340053"/>
                      <a:pt x="365275" y="342169"/>
                      <a:pt x="369424" y="346403"/>
                    </a:cubicBezTo>
                    <a:lnTo>
                      <a:pt x="380117" y="356987"/>
                    </a:lnTo>
                    <a:cubicBezTo>
                      <a:pt x="393392" y="347876"/>
                      <a:pt x="408603" y="341433"/>
                      <a:pt x="425105" y="338396"/>
                    </a:cubicBezTo>
                    <a:lnTo>
                      <a:pt x="425105" y="323302"/>
                    </a:lnTo>
                    <a:cubicBezTo>
                      <a:pt x="425105" y="311521"/>
                      <a:pt x="434692" y="301949"/>
                      <a:pt x="446492" y="301949"/>
                    </a:cubicBezTo>
                    <a:close/>
                    <a:moveTo>
                      <a:pt x="240216" y="158405"/>
                    </a:moveTo>
                    <a:cubicBezTo>
                      <a:pt x="195141" y="158405"/>
                      <a:pt x="158638" y="194854"/>
                      <a:pt x="158638" y="239770"/>
                    </a:cubicBezTo>
                    <a:cubicBezTo>
                      <a:pt x="158638" y="284779"/>
                      <a:pt x="195141" y="321228"/>
                      <a:pt x="240216" y="321228"/>
                    </a:cubicBezTo>
                    <a:cubicBezTo>
                      <a:pt x="285198" y="321228"/>
                      <a:pt x="321701" y="284779"/>
                      <a:pt x="321701" y="239770"/>
                    </a:cubicBezTo>
                    <a:cubicBezTo>
                      <a:pt x="321701" y="194854"/>
                      <a:pt x="285198" y="158405"/>
                      <a:pt x="240216" y="158405"/>
                    </a:cubicBezTo>
                    <a:close/>
                    <a:moveTo>
                      <a:pt x="240216" y="0"/>
                    </a:moveTo>
                    <a:cubicBezTo>
                      <a:pt x="262707" y="0"/>
                      <a:pt x="280958" y="18224"/>
                      <a:pt x="280958" y="40683"/>
                    </a:cubicBezTo>
                    <a:lnTo>
                      <a:pt x="280958" y="65442"/>
                    </a:lnTo>
                    <a:cubicBezTo>
                      <a:pt x="300316" y="69952"/>
                      <a:pt x="318383" y="77592"/>
                      <a:pt x="334790" y="87808"/>
                    </a:cubicBezTo>
                    <a:lnTo>
                      <a:pt x="352396" y="70228"/>
                    </a:lnTo>
                    <a:cubicBezTo>
                      <a:pt x="368251" y="54397"/>
                      <a:pt x="394061" y="54397"/>
                      <a:pt x="410007" y="70228"/>
                    </a:cubicBezTo>
                    <a:cubicBezTo>
                      <a:pt x="425954" y="86152"/>
                      <a:pt x="425954" y="111924"/>
                      <a:pt x="410007" y="127755"/>
                    </a:cubicBezTo>
                    <a:lnTo>
                      <a:pt x="392401" y="145335"/>
                    </a:lnTo>
                    <a:cubicBezTo>
                      <a:pt x="402633" y="161718"/>
                      <a:pt x="410284" y="179759"/>
                      <a:pt x="414801" y="199088"/>
                    </a:cubicBezTo>
                    <a:lnTo>
                      <a:pt x="439596" y="199088"/>
                    </a:lnTo>
                    <a:cubicBezTo>
                      <a:pt x="462088" y="199088"/>
                      <a:pt x="480339" y="217312"/>
                      <a:pt x="480339" y="239770"/>
                    </a:cubicBezTo>
                    <a:cubicBezTo>
                      <a:pt x="480339" y="253117"/>
                      <a:pt x="473887" y="264806"/>
                      <a:pt x="463931" y="272169"/>
                    </a:cubicBezTo>
                    <a:cubicBezTo>
                      <a:pt x="458493" y="270328"/>
                      <a:pt x="452594" y="269224"/>
                      <a:pt x="446510" y="269224"/>
                    </a:cubicBezTo>
                    <a:cubicBezTo>
                      <a:pt x="420055" y="269224"/>
                      <a:pt x="397932" y="288277"/>
                      <a:pt x="393323" y="313404"/>
                    </a:cubicBezTo>
                    <a:cubicBezTo>
                      <a:pt x="390466" y="314509"/>
                      <a:pt x="387700" y="315614"/>
                      <a:pt x="385027" y="316810"/>
                    </a:cubicBezTo>
                    <a:cubicBezTo>
                      <a:pt x="375994" y="310643"/>
                      <a:pt x="365485" y="307330"/>
                      <a:pt x="354332" y="307330"/>
                    </a:cubicBezTo>
                    <a:cubicBezTo>
                      <a:pt x="339860" y="307330"/>
                      <a:pt x="326218" y="312944"/>
                      <a:pt x="315986" y="323253"/>
                    </a:cubicBezTo>
                    <a:cubicBezTo>
                      <a:pt x="305846" y="333378"/>
                      <a:pt x="300223" y="346908"/>
                      <a:pt x="300223" y="361359"/>
                    </a:cubicBezTo>
                    <a:cubicBezTo>
                      <a:pt x="300223" y="372496"/>
                      <a:pt x="303542" y="383081"/>
                      <a:pt x="309718" y="392009"/>
                    </a:cubicBezTo>
                    <a:cubicBezTo>
                      <a:pt x="308427" y="394770"/>
                      <a:pt x="307321" y="397531"/>
                      <a:pt x="306307" y="400293"/>
                    </a:cubicBezTo>
                    <a:cubicBezTo>
                      <a:pt x="281142" y="404987"/>
                      <a:pt x="262062" y="426985"/>
                      <a:pt x="262062" y="453401"/>
                    </a:cubicBezTo>
                    <a:cubicBezTo>
                      <a:pt x="262062" y="459568"/>
                      <a:pt x="263168" y="465459"/>
                      <a:pt x="265011" y="470981"/>
                    </a:cubicBezTo>
                    <a:cubicBezTo>
                      <a:pt x="258098" y="476320"/>
                      <a:pt x="249618" y="479633"/>
                      <a:pt x="240216" y="479633"/>
                    </a:cubicBezTo>
                    <a:cubicBezTo>
                      <a:pt x="217724" y="479633"/>
                      <a:pt x="199473" y="461409"/>
                      <a:pt x="199473" y="438950"/>
                    </a:cubicBezTo>
                    <a:lnTo>
                      <a:pt x="199473" y="414099"/>
                    </a:lnTo>
                    <a:cubicBezTo>
                      <a:pt x="180116" y="409589"/>
                      <a:pt x="161956" y="402041"/>
                      <a:pt x="145549" y="391825"/>
                    </a:cubicBezTo>
                    <a:lnTo>
                      <a:pt x="128035" y="409313"/>
                    </a:lnTo>
                    <a:cubicBezTo>
                      <a:pt x="120016" y="417320"/>
                      <a:pt x="109599" y="421278"/>
                      <a:pt x="99183" y="421278"/>
                    </a:cubicBezTo>
                    <a:cubicBezTo>
                      <a:pt x="88767" y="421278"/>
                      <a:pt x="78351" y="417320"/>
                      <a:pt x="70424" y="409313"/>
                    </a:cubicBezTo>
                    <a:cubicBezTo>
                      <a:pt x="54477" y="393481"/>
                      <a:pt x="54477" y="367710"/>
                      <a:pt x="70424" y="351786"/>
                    </a:cubicBezTo>
                    <a:lnTo>
                      <a:pt x="87938" y="334298"/>
                    </a:lnTo>
                    <a:cubicBezTo>
                      <a:pt x="77706" y="317915"/>
                      <a:pt x="70147" y="299782"/>
                      <a:pt x="65631" y="280453"/>
                    </a:cubicBezTo>
                    <a:lnTo>
                      <a:pt x="40743" y="280453"/>
                    </a:lnTo>
                    <a:cubicBezTo>
                      <a:pt x="18251" y="280453"/>
                      <a:pt x="0" y="262229"/>
                      <a:pt x="0" y="239770"/>
                    </a:cubicBezTo>
                    <a:cubicBezTo>
                      <a:pt x="0" y="217312"/>
                      <a:pt x="18251" y="199088"/>
                      <a:pt x="40743" y="199088"/>
                    </a:cubicBezTo>
                    <a:lnTo>
                      <a:pt x="65631" y="199088"/>
                    </a:lnTo>
                    <a:cubicBezTo>
                      <a:pt x="70147" y="179759"/>
                      <a:pt x="77706" y="161718"/>
                      <a:pt x="87938" y="145335"/>
                    </a:cubicBezTo>
                    <a:lnTo>
                      <a:pt x="70424" y="127755"/>
                    </a:lnTo>
                    <a:cubicBezTo>
                      <a:pt x="54477" y="111924"/>
                      <a:pt x="54477" y="86152"/>
                      <a:pt x="70424" y="70228"/>
                    </a:cubicBezTo>
                    <a:cubicBezTo>
                      <a:pt x="86278" y="54397"/>
                      <a:pt x="112088" y="54397"/>
                      <a:pt x="128035" y="70228"/>
                    </a:cubicBezTo>
                    <a:lnTo>
                      <a:pt x="145549" y="87808"/>
                    </a:lnTo>
                    <a:cubicBezTo>
                      <a:pt x="161956" y="77592"/>
                      <a:pt x="180116" y="69952"/>
                      <a:pt x="199473" y="65442"/>
                    </a:cubicBezTo>
                    <a:lnTo>
                      <a:pt x="199473" y="40683"/>
                    </a:lnTo>
                    <a:cubicBezTo>
                      <a:pt x="199473" y="18224"/>
                      <a:pt x="217724" y="0"/>
                      <a:pt x="24021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22" name="iš1îḓé"/>
            <p:cNvSpPr/>
            <p:nvPr/>
          </p:nvSpPr>
          <p:spPr bwMode="auto">
            <a:xfrm>
              <a:off x="9019463" y="4980283"/>
              <a:ext cx="2503273" cy="10137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7965" algn="l"/>
                </a:tabLst>
                <a:defRPr/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Supporting </a:t>
              </a:r>
              <a:r>
                <a:rPr lang="zh-CN" altLang="en-US" sz="11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r>
                <a:rPr lang="en-US" altLang="zh-CN" sz="11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  <a:tabLst>
                  <a:tab pos="227965" algn="l"/>
                </a:tabLst>
                <a:defRPr/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When you copy &amp; paste, choose "keep text only" option.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3" name="ïşḷide"/>
            <p:cNvSpPr/>
            <p:nvPr/>
          </p:nvSpPr>
          <p:spPr>
            <a:xfrm>
              <a:off x="9313333" y="3429000"/>
              <a:ext cx="1915533" cy="397250"/>
            </a:xfrm>
            <a:prstGeom prst="rect">
              <a:avLst/>
            </a:prstGeom>
          </p:spPr>
          <p:txBody>
            <a:bodyPr wrap="none" lIns="90000" tIns="46800" rIns="90000" bIns="46800">
              <a:norm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en-US" altLang="zh-CN" b="1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24" name="ïṣ1iḑè"/>
            <p:cNvGrpSpPr/>
            <p:nvPr/>
          </p:nvGrpSpPr>
          <p:grpSpPr>
            <a:xfrm>
              <a:off x="9863777" y="3933439"/>
              <a:ext cx="814644" cy="814644"/>
              <a:chOff x="3084858" y="2740847"/>
              <a:chExt cx="814644" cy="814644"/>
            </a:xfrm>
          </p:grpSpPr>
          <p:sp>
            <p:nvSpPr>
              <p:cNvPr id="25" name="ïŝľïḑè"/>
              <p:cNvSpPr/>
              <p:nvPr/>
            </p:nvSpPr>
            <p:spPr>
              <a:xfrm>
                <a:off x="3084858" y="2740847"/>
                <a:ext cx="814644" cy="814644"/>
              </a:xfrm>
              <a:prstGeom prst="ellipse">
                <a:avLst/>
              </a:prstGeom>
              <a:solidFill>
                <a:schemeClr val="accent1"/>
              </a:solid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6" name="ïsḻiďê"/>
              <p:cNvSpPr/>
              <p:nvPr/>
            </p:nvSpPr>
            <p:spPr bwMode="auto">
              <a:xfrm>
                <a:off x="3318087" y="2973047"/>
                <a:ext cx="348184" cy="352086"/>
              </a:xfrm>
              <a:custGeom>
                <a:avLst/>
                <a:gdLst>
                  <a:gd name="connsiteX0" fmla="*/ 446492 w 598324"/>
                  <a:gd name="connsiteY0" fmla="*/ 409357 h 605028"/>
                  <a:gd name="connsiteX1" fmla="*/ 402334 w 598324"/>
                  <a:gd name="connsiteY1" fmla="*/ 453535 h 605028"/>
                  <a:gd name="connsiteX2" fmla="*/ 446492 w 598324"/>
                  <a:gd name="connsiteY2" fmla="*/ 497620 h 605028"/>
                  <a:gd name="connsiteX3" fmla="*/ 490650 w 598324"/>
                  <a:gd name="connsiteY3" fmla="*/ 453535 h 605028"/>
                  <a:gd name="connsiteX4" fmla="*/ 446492 w 598324"/>
                  <a:gd name="connsiteY4" fmla="*/ 409357 h 605028"/>
                  <a:gd name="connsiteX5" fmla="*/ 446492 w 598324"/>
                  <a:gd name="connsiteY5" fmla="*/ 301949 h 605028"/>
                  <a:gd name="connsiteX6" fmla="*/ 467879 w 598324"/>
                  <a:gd name="connsiteY6" fmla="*/ 323302 h 605028"/>
                  <a:gd name="connsiteX7" fmla="*/ 467879 w 598324"/>
                  <a:gd name="connsiteY7" fmla="*/ 338396 h 605028"/>
                  <a:gd name="connsiteX8" fmla="*/ 512867 w 598324"/>
                  <a:gd name="connsiteY8" fmla="*/ 356987 h 605028"/>
                  <a:gd name="connsiteX9" fmla="*/ 523560 w 598324"/>
                  <a:gd name="connsiteY9" fmla="*/ 346311 h 605028"/>
                  <a:gd name="connsiteX10" fmla="*/ 538679 w 598324"/>
                  <a:gd name="connsiteY10" fmla="*/ 340053 h 605028"/>
                  <a:gd name="connsiteX11" fmla="*/ 553798 w 598324"/>
                  <a:gd name="connsiteY11" fmla="*/ 346311 h 605028"/>
                  <a:gd name="connsiteX12" fmla="*/ 553798 w 598324"/>
                  <a:gd name="connsiteY12" fmla="*/ 376591 h 605028"/>
                  <a:gd name="connsiteX13" fmla="*/ 543196 w 598324"/>
                  <a:gd name="connsiteY13" fmla="*/ 387176 h 605028"/>
                  <a:gd name="connsiteX14" fmla="*/ 561726 w 598324"/>
                  <a:gd name="connsiteY14" fmla="*/ 432090 h 605028"/>
                  <a:gd name="connsiteX15" fmla="*/ 576844 w 598324"/>
                  <a:gd name="connsiteY15" fmla="*/ 432090 h 605028"/>
                  <a:gd name="connsiteX16" fmla="*/ 598324 w 598324"/>
                  <a:gd name="connsiteY16" fmla="*/ 453535 h 605028"/>
                  <a:gd name="connsiteX17" fmla="*/ 576844 w 598324"/>
                  <a:gd name="connsiteY17" fmla="*/ 474887 h 605028"/>
                  <a:gd name="connsiteX18" fmla="*/ 561726 w 598324"/>
                  <a:gd name="connsiteY18" fmla="*/ 474887 h 605028"/>
                  <a:gd name="connsiteX19" fmla="*/ 543196 w 598324"/>
                  <a:gd name="connsiteY19" fmla="*/ 519801 h 605028"/>
                  <a:gd name="connsiteX20" fmla="*/ 553798 w 598324"/>
                  <a:gd name="connsiteY20" fmla="*/ 530386 h 605028"/>
                  <a:gd name="connsiteX21" fmla="*/ 553798 w 598324"/>
                  <a:gd name="connsiteY21" fmla="*/ 560666 h 605028"/>
                  <a:gd name="connsiteX22" fmla="*/ 538679 w 598324"/>
                  <a:gd name="connsiteY22" fmla="*/ 566925 h 605028"/>
                  <a:gd name="connsiteX23" fmla="*/ 523560 w 598324"/>
                  <a:gd name="connsiteY23" fmla="*/ 560666 h 605028"/>
                  <a:gd name="connsiteX24" fmla="*/ 512867 w 598324"/>
                  <a:gd name="connsiteY24" fmla="*/ 549990 h 605028"/>
                  <a:gd name="connsiteX25" fmla="*/ 467879 w 598324"/>
                  <a:gd name="connsiteY25" fmla="*/ 568581 h 605028"/>
                  <a:gd name="connsiteX26" fmla="*/ 467879 w 598324"/>
                  <a:gd name="connsiteY26" fmla="*/ 583675 h 605028"/>
                  <a:gd name="connsiteX27" fmla="*/ 446492 w 598324"/>
                  <a:gd name="connsiteY27" fmla="*/ 605028 h 605028"/>
                  <a:gd name="connsiteX28" fmla="*/ 425105 w 598324"/>
                  <a:gd name="connsiteY28" fmla="*/ 583675 h 605028"/>
                  <a:gd name="connsiteX29" fmla="*/ 425105 w 598324"/>
                  <a:gd name="connsiteY29" fmla="*/ 568581 h 605028"/>
                  <a:gd name="connsiteX30" fmla="*/ 380117 w 598324"/>
                  <a:gd name="connsiteY30" fmla="*/ 549990 h 605028"/>
                  <a:gd name="connsiteX31" fmla="*/ 369424 w 598324"/>
                  <a:gd name="connsiteY31" fmla="*/ 560666 h 605028"/>
                  <a:gd name="connsiteX32" fmla="*/ 354305 w 598324"/>
                  <a:gd name="connsiteY32" fmla="*/ 566925 h 605028"/>
                  <a:gd name="connsiteX33" fmla="*/ 339186 w 598324"/>
                  <a:gd name="connsiteY33" fmla="*/ 560666 h 605028"/>
                  <a:gd name="connsiteX34" fmla="*/ 339186 w 598324"/>
                  <a:gd name="connsiteY34" fmla="*/ 530386 h 605028"/>
                  <a:gd name="connsiteX35" fmla="*/ 349880 w 598324"/>
                  <a:gd name="connsiteY35" fmla="*/ 519801 h 605028"/>
                  <a:gd name="connsiteX36" fmla="*/ 331258 w 598324"/>
                  <a:gd name="connsiteY36" fmla="*/ 474887 h 605028"/>
                  <a:gd name="connsiteX37" fmla="*/ 316139 w 598324"/>
                  <a:gd name="connsiteY37" fmla="*/ 474887 h 605028"/>
                  <a:gd name="connsiteX38" fmla="*/ 294752 w 598324"/>
                  <a:gd name="connsiteY38" fmla="*/ 453535 h 605028"/>
                  <a:gd name="connsiteX39" fmla="*/ 316139 w 598324"/>
                  <a:gd name="connsiteY39" fmla="*/ 432090 h 605028"/>
                  <a:gd name="connsiteX40" fmla="*/ 331258 w 598324"/>
                  <a:gd name="connsiteY40" fmla="*/ 432090 h 605028"/>
                  <a:gd name="connsiteX41" fmla="*/ 349788 w 598324"/>
                  <a:gd name="connsiteY41" fmla="*/ 387176 h 605028"/>
                  <a:gd name="connsiteX42" fmla="*/ 339186 w 598324"/>
                  <a:gd name="connsiteY42" fmla="*/ 376591 h 605028"/>
                  <a:gd name="connsiteX43" fmla="*/ 339186 w 598324"/>
                  <a:gd name="connsiteY43" fmla="*/ 346403 h 605028"/>
                  <a:gd name="connsiteX44" fmla="*/ 354305 w 598324"/>
                  <a:gd name="connsiteY44" fmla="*/ 340053 h 605028"/>
                  <a:gd name="connsiteX45" fmla="*/ 369424 w 598324"/>
                  <a:gd name="connsiteY45" fmla="*/ 346403 h 605028"/>
                  <a:gd name="connsiteX46" fmla="*/ 380117 w 598324"/>
                  <a:gd name="connsiteY46" fmla="*/ 356987 h 605028"/>
                  <a:gd name="connsiteX47" fmla="*/ 425105 w 598324"/>
                  <a:gd name="connsiteY47" fmla="*/ 338396 h 605028"/>
                  <a:gd name="connsiteX48" fmla="*/ 425105 w 598324"/>
                  <a:gd name="connsiteY48" fmla="*/ 323302 h 605028"/>
                  <a:gd name="connsiteX49" fmla="*/ 446492 w 598324"/>
                  <a:gd name="connsiteY49" fmla="*/ 301949 h 605028"/>
                  <a:gd name="connsiteX50" fmla="*/ 240216 w 598324"/>
                  <a:gd name="connsiteY50" fmla="*/ 158405 h 605028"/>
                  <a:gd name="connsiteX51" fmla="*/ 158638 w 598324"/>
                  <a:gd name="connsiteY51" fmla="*/ 239770 h 605028"/>
                  <a:gd name="connsiteX52" fmla="*/ 240216 w 598324"/>
                  <a:gd name="connsiteY52" fmla="*/ 321228 h 605028"/>
                  <a:gd name="connsiteX53" fmla="*/ 321701 w 598324"/>
                  <a:gd name="connsiteY53" fmla="*/ 239770 h 605028"/>
                  <a:gd name="connsiteX54" fmla="*/ 240216 w 598324"/>
                  <a:gd name="connsiteY54" fmla="*/ 158405 h 605028"/>
                  <a:gd name="connsiteX55" fmla="*/ 240216 w 598324"/>
                  <a:gd name="connsiteY55" fmla="*/ 0 h 605028"/>
                  <a:gd name="connsiteX56" fmla="*/ 280958 w 598324"/>
                  <a:gd name="connsiteY56" fmla="*/ 40683 h 605028"/>
                  <a:gd name="connsiteX57" fmla="*/ 280958 w 598324"/>
                  <a:gd name="connsiteY57" fmla="*/ 65442 h 605028"/>
                  <a:gd name="connsiteX58" fmla="*/ 334790 w 598324"/>
                  <a:gd name="connsiteY58" fmla="*/ 87808 h 605028"/>
                  <a:gd name="connsiteX59" fmla="*/ 352396 w 598324"/>
                  <a:gd name="connsiteY59" fmla="*/ 70228 h 605028"/>
                  <a:gd name="connsiteX60" fmla="*/ 410007 w 598324"/>
                  <a:gd name="connsiteY60" fmla="*/ 70228 h 605028"/>
                  <a:gd name="connsiteX61" fmla="*/ 410007 w 598324"/>
                  <a:gd name="connsiteY61" fmla="*/ 127755 h 605028"/>
                  <a:gd name="connsiteX62" fmla="*/ 392401 w 598324"/>
                  <a:gd name="connsiteY62" fmla="*/ 145335 h 605028"/>
                  <a:gd name="connsiteX63" fmla="*/ 414801 w 598324"/>
                  <a:gd name="connsiteY63" fmla="*/ 199088 h 605028"/>
                  <a:gd name="connsiteX64" fmla="*/ 439596 w 598324"/>
                  <a:gd name="connsiteY64" fmla="*/ 199088 h 605028"/>
                  <a:gd name="connsiteX65" fmla="*/ 480339 w 598324"/>
                  <a:gd name="connsiteY65" fmla="*/ 239770 h 605028"/>
                  <a:gd name="connsiteX66" fmla="*/ 463931 w 598324"/>
                  <a:gd name="connsiteY66" fmla="*/ 272169 h 605028"/>
                  <a:gd name="connsiteX67" fmla="*/ 446510 w 598324"/>
                  <a:gd name="connsiteY67" fmla="*/ 269224 h 605028"/>
                  <a:gd name="connsiteX68" fmla="*/ 393323 w 598324"/>
                  <a:gd name="connsiteY68" fmla="*/ 313404 h 605028"/>
                  <a:gd name="connsiteX69" fmla="*/ 385027 w 598324"/>
                  <a:gd name="connsiteY69" fmla="*/ 316810 h 605028"/>
                  <a:gd name="connsiteX70" fmla="*/ 354332 w 598324"/>
                  <a:gd name="connsiteY70" fmla="*/ 307330 h 605028"/>
                  <a:gd name="connsiteX71" fmla="*/ 315986 w 598324"/>
                  <a:gd name="connsiteY71" fmla="*/ 323253 h 605028"/>
                  <a:gd name="connsiteX72" fmla="*/ 300223 w 598324"/>
                  <a:gd name="connsiteY72" fmla="*/ 361359 h 605028"/>
                  <a:gd name="connsiteX73" fmla="*/ 309718 w 598324"/>
                  <a:gd name="connsiteY73" fmla="*/ 392009 h 605028"/>
                  <a:gd name="connsiteX74" fmla="*/ 306307 w 598324"/>
                  <a:gd name="connsiteY74" fmla="*/ 400293 h 605028"/>
                  <a:gd name="connsiteX75" fmla="*/ 262062 w 598324"/>
                  <a:gd name="connsiteY75" fmla="*/ 453401 h 605028"/>
                  <a:gd name="connsiteX76" fmla="*/ 265011 w 598324"/>
                  <a:gd name="connsiteY76" fmla="*/ 470981 h 605028"/>
                  <a:gd name="connsiteX77" fmla="*/ 240216 w 598324"/>
                  <a:gd name="connsiteY77" fmla="*/ 479633 h 605028"/>
                  <a:gd name="connsiteX78" fmla="*/ 199473 w 598324"/>
                  <a:gd name="connsiteY78" fmla="*/ 438950 h 605028"/>
                  <a:gd name="connsiteX79" fmla="*/ 199473 w 598324"/>
                  <a:gd name="connsiteY79" fmla="*/ 414099 h 605028"/>
                  <a:gd name="connsiteX80" fmla="*/ 145549 w 598324"/>
                  <a:gd name="connsiteY80" fmla="*/ 391825 h 605028"/>
                  <a:gd name="connsiteX81" fmla="*/ 128035 w 598324"/>
                  <a:gd name="connsiteY81" fmla="*/ 409313 h 605028"/>
                  <a:gd name="connsiteX82" fmla="*/ 99183 w 598324"/>
                  <a:gd name="connsiteY82" fmla="*/ 421278 h 605028"/>
                  <a:gd name="connsiteX83" fmla="*/ 70424 w 598324"/>
                  <a:gd name="connsiteY83" fmla="*/ 409313 h 605028"/>
                  <a:gd name="connsiteX84" fmla="*/ 70424 w 598324"/>
                  <a:gd name="connsiteY84" fmla="*/ 351786 h 605028"/>
                  <a:gd name="connsiteX85" fmla="*/ 87938 w 598324"/>
                  <a:gd name="connsiteY85" fmla="*/ 334298 h 605028"/>
                  <a:gd name="connsiteX86" fmla="*/ 65631 w 598324"/>
                  <a:gd name="connsiteY86" fmla="*/ 280453 h 605028"/>
                  <a:gd name="connsiteX87" fmla="*/ 40743 w 598324"/>
                  <a:gd name="connsiteY87" fmla="*/ 280453 h 605028"/>
                  <a:gd name="connsiteX88" fmla="*/ 0 w 598324"/>
                  <a:gd name="connsiteY88" fmla="*/ 239770 h 605028"/>
                  <a:gd name="connsiteX89" fmla="*/ 40743 w 598324"/>
                  <a:gd name="connsiteY89" fmla="*/ 199088 h 605028"/>
                  <a:gd name="connsiteX90" fmla="*/ 65631 w 598324"/>
                  <a:gd name="connsiteY90" fmla="*/ 199088 h 605028"/>
                  <a:gd name="connsiteX91" fmla="*/ 87938 w 598324"/>
                  <a:gd name="connsiteY91" fmla="*/ 145335 h 605028"/>
                  <a:gd name="connsiteX92" fmla="*/ 70424 w 598324"/>
                  <a:gd name="connsiteY92" fmla="*/ 127755 h 605028"/>
                  <a:gd name="connsiteX93" fmla="*/ 70424 w 598324"/>
                  <a:gd name="connsiteY93" fmla="*/ 70228 h 605028"/>
                  <a:gd name="connsiteX94" fmla="*/ 128035 w 598324"/>
                  <a:gd name="connsiteY94" fmla="*/ 70228 h 605028"/>
                  <a:gd name="connsiteX95" fmla="*/ 145549 w 598324"/>
                  <a:gd name="connsiteY95" fmla="*/ 87808 h 605028"/>
                  <a:gd name="connsiteX96" fmla="*/ 199473 w 598324"/>
                  <a:gd name="connsiteY96" fmla="*/ 65442 h 605028"/>
                  <a:gd name="connsiteX97" fmla="*/ 199473 w 598324"/>
                  <a:gd name="connsiteY97" fmla="*/ 40683 h 605028"/>
                  <a:gd name="connsiteX98" fmla="*/ 240216 w 598324"/>
                  <a:gd name="connsiteY98" fmla="*/ 0 h 605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598324" h="605028">
                    <a:moveTo>
                      <a:pt x="446492" y="409357"/>
                    </a:moveTo>
                    <a:cubicBezTo>
                      <a:pt x="422062" y="409357"/>
                      <a:pt x="402334" y="429145"/>
                      <a:pt x="402334" y="453535"/>
                    </a:cubicBezTo>
                    <a:cubicBezTo>
                      <a:pt x="402334" y="477832"/>
                      <a:pt x="422062" y="497620"/>
                      <a:pt x="446492" y="497620"/>
                    </a:cubicBezTo>
                    <a:cubicBezTo>
                      <a:pt x="470922" y="497620"/>
                      <a:pt x="490650" y="477832"/>
                      <a:pt x="490650" y="453535"/>
                    </a:cubicBezTo>
                    <a:cubicBezTo>
                      <a:pt x="490650" y="429145"/>
                      <a:pt x="470922" y="409357"/>
                      <a:pt x="446492" y="409357"/>
                    </a:cubicBezTo>
                    <a:close/>
                    <a:moveTo>
                      <a:pt x="446492" y="301949"/>
                    </a:moveTo>
                    <a:cubicBezTo>
                      <a:pt x="458292" y="301949"/>
                      <a:pt x="467879" y="311521"/>
                      <a:pt x="467879" y="323302"/>
                    </a:cubicBezTo>
                    <a:lnTo>
                      <a:pt x="467879" y="338396"/>
                    </a:lnTo>
                    <a:cubicBezTo>
                      <a:pt x="484381" y="341433"/>
                      <a:pt x="499684" y="347876"/>
                      <a:pt x="512867" y="356987"/>
                    </a:cubicBezTo>
                    <a:lnTo>
                      <a:pt x="523560" y="346311"/>
                    </a:lnTo>
                    <a:cubicBezTo>
                      <a:pt x="527709" y="342169"/>
                      <a:pt x="533240" y="340053"/>
                      <a:pt x="538679" y="340053"/>
                    </a:cubicBezTo>
                    <a:cubicBezTo>
                      <a:pt x="544210" y="340053"/>
                      <a:pt x="549649" y="342169"/>
                      <a:pt x="553798" y="346311"/>
                    </a:cubicBezTo>
                    <a:cubicBezTo>
                      <a:pt x="562187" y="354686"/>
                      <a:pt x="562187" y="368216"/>
                      <a:pt x="553798" y="376591"/>
                    </a:cubicBezTo>
                    <a:lnTo>
                      <a:pt x="543196" y="387176"/>
                    </a:lnTo>
                    <a:cubicBezTo>
                      <a:pt x="552323" y="400429"/>
                      <a:pt x="558776" y="415707"/>
                      <a:pt x="561726" y="432090"/>
                    </a:cubicBezTo>
                    <a:lnTo>
                      <a:pt x="576844" y="432090"/>
                    </a:lnTo>
                    <a:cubicBezTo>
                      <a:pt x="588737" y="432090"/>
                      <a:pt x="598324" y="441662"/>
                      <a:pt x="598324" y="453535"/>
                    </a:cubicBezTo>
                    <a:cubicBezTo>
                      <a:pt x="598324" y="465315"/>
                      <a:pt x="588737" y="474887"/>
                      <a:pt x="576844" y="474887"/>
                    </a:cubicBezTo>
                    <a:lnTo>
                      <a:pt x="561726" y="474887"/>
                    </a:lnTo>
                    <a:cubicBezTo>
                      <a:pt x="558776" y="491270"/>
                      <a:pt x="552323" y="506548"/>
                      <a:pt x="543196" y="519801"/>
                    </a:cubicBezTo>
                    <a:lnTo>
                      <a:pt x="553798" y="530386"/>
                    </a:lnTo>
                    <a:cubicBezTo>
                      <a:pt x="562187" y="538761"/>
                      <a:pt x="562187" y="552291"/>
                      <a:pt x="553798" y="560666"/>
                    </a:cubicBezTo>
                    <a:cubicBezTo>
                      <a:pt x="549649" y="564808"/>
                      <a:pt x="544210" y="566925"/>
                      <a:pt x="538679" y="566925"/>
                    </a:cubicBezTo>
                    <a:cubicBezTo>
                      <a:pt x="533240" y="566925"/>
                      <a:pt x="527709" y="564808"/>
                      <a:pt x="523560" y="560666"/>
                    </a:cubicBezTo>
                    <a:lnTo>
                      <a:pt x="512867" y="549990"/>
                    </a:lnTo>
                    <a:cubicBezTo>
                      <a:pt x="499592" y="559101"/>
                      <a:pt x="484381" y="565544"/>
                      <a:pt x="467879" y="568581"/>
                    </a:cubicBezTo>
                    <a:lnTo>
                      <a:pt x="467879" y="583675"/>
                    </a:lnTo>
                    <a:cubicBezTo>
                      <a:pt x="467879" y="595456"/>
                      <a:pt x="458292" y="605028"/>
                      <a:pt x="446492" y="605028"/>
                    </a:cubicBezTo>
                    <a:cubicBezTo>
                      <a:pt x="434692" y="605028"/>
                      <a:pt x="425105" y="595456"/>
                      <a:pt x="425105" y="583675"/>
                    </a:cubicBezTo>
                    <a:lnTo>
                      <a:pt x="425105" y="568581"/>
                    </a:lnTo>
                    <a:cubicBezTo>
                      <a:pt x="408603" y="565544"/>
                      <a:pt x="393392" y="559101"/>
                      <a:pt x="380117" y="549990"/>
                    </a:cubicBezTo>
                    <a:lnTo>
                      <a:pt x="369424" y="560666"/>
                    </a:lnTo>
                    <a:cubicBezTo>
                      <a:pt x="365275" y="564808"/>
                      <a:pt x="359836" y="566925"/>
                      <a:pt x="354305" y="566925"/>
                    </a:cubicBezTo>
                    <a:cubicBezTo>
                      <a:pt x="348866" y="566925"/>
                      <a:pt x="343335" y="564808"/>
                      <a:pt x="339186" y="560666"/>
                    </a:cubicBezTo>
                    <a:cubicBezTo>
                      <a:pt x="330797" y="552291"/>
                      <a:pt x="330797" y="538761"/>
                      <a:pt x="339186" y="530386"/>
                    </a:cubicBezTo>
                    <a:lnTo>
                      <a:pt x="349880" y="519801"/>
                    </a:lnTo>
                    <a:cubicBezTo>
                      <a:pt x="340661" y="506548"/>
                      <a:pt x="334300" y="491270"/>
                      <a:pt x="331258" y="474887"/>
                    </a:cubicBezTo>
                    <a:lnTo>
                      <a:pt x="316139" y="474887"/>
                    </a:lnTo>
                    <a:cubicBezTo>
                      <a:pt x="304340" y="474887"/>
                      <a:pt x="294752" y="465315"/>
                      <a:pt x="294752" y="453535"/>
                    </a:cubicBezTo>
                    <a:cubicBezTo>
                      <a:pt x="294752" y="441662"/>
                      <a:pt x="304340" y="432090"/>
                      <a:pt x="316139" y="432090"/>
                    </a:cubicBezTo>
                    <a:lnTo>
                      <a:pt x="331258" y="432090"/>
                    </a:lnTo>
                    <a:cubicBezTo>
                      <a:pt x="334300" y="415707"/>
                      <a:pt x="340661" y="400429"/>
                      <a:pt x="349788" y="387176"/>
                    </a:cubicBezTo>
                    <a:lnTo>
                      <a:pt x="339186" y="376591"/>
                    </a:lnTo>
                    <a:cubicBezTo>
                      <a:pt x="330797" y="368216"/>
                      <a:pt x="330797" y="354686"/>
                      <a:pt x="339186" y="346403"/>
                    </a:cubicBezTo>
                    <a:cubicBezTo>
                      <a:pt x="343335" y="342169"/>
                      <a:pt x="348866" y="340053"/>
                      <a:pt x="354305" y="340053"/>
                    </a:cubicBezTo>
                    <a:cubicBezTo>
                      <a:pt x="359836" y="340053"/>
                      <a:pt x="365275" y="342169"/>
                      <a:pt x="369424" y="346403"/>
                    </a:cubicBezTo>
                    <a:lnTo>
                      <a:pt x="380117" y="356987"/>
                    </a:lnTo>
                    <a:cubicBezTo>
                      <a:pt x="393392" y="347876"/>
                      <a:pt x="408603" y="341433"/>
                      <a:pt x="425105" y="338396"/>
                    </a:cubicBezTo>
                    <a:lnTo>
                      <a:pt x="425105" y="323302"/>
                    </a:lnTo>
                    <a:cubicBezTo>
                      <a:pt x="425105" y="311521"/>
                      <a:pt x="434692" y="301949"/>
                      <a:pt x="446492" y="301949"/>
                    </a:cubicBezTo>
                    <a:close/>
                    <a:moveTo>
                      <a:pt x="240216" y="158405"/>
                    </a:moveTo>
                    <a:cubicBezTo>
                      <a:pt x="195141" y="158405"/>
                      <a:pt x="158638" y="194854"/>
                      <a:pt x="158638" y="239770"/>
                    </a:cubicBezTo>
                    <a:cubicBezTo>
                      <a:pt x="158638" y="284779"/>
                      <a:pt x="195141" y="321228"/>
                      <a:pt x="240216" y="321228"/>
                    </a:cubicBezTo>
                    <a:cubicBezTo>
                      <a:pt x="285198" y="321228"/>
                      <a:pt x="321701" y="284779"/>
                      <a:pt x="321701" y="239770"/>
                    </a:cubicBezTo>
                    <a:cubicBezTo>
                      <a:pt x="321701" y="194854"/>
                      <a:pt x="285198" y="158405"/>
                      <a:pt x="240216" y="158405"/>
                    </a:cubicBezTo>
                    <a:close/>
                    <a:moveTo>
                      <a:pt x="240216" y="0"/>
                    </a:moveTo>
                    <a:cubicBezTo>
                      <a:pt x="262707" y="0"/>
                      <a:pt x="280958" y="18224"/>
                      <a:pt x="280958" y="40683"/>
                    </a:cubicBezTo>
                    <a:lnTo>
                      <a:pt x="280958" y="65442"/>
                    </a:lnTo>
                    <a:cubicBezTo>
                      <a:pt x="300316" y="69952"/>
                      <a:pt x="318383" y="77592"/>
                      <a:pt x="334790" y="87808"/>
                    </a:cubicBezTo>
                    <a:lnTo>
                      <a:pt x="352396" y="70228"/>
                    </a:lnTo>
                    <a:cubicBezTo>
                      <a:pt x="368251" y="54397"/>
                      <a:pt x="394061" y="54397"/>
                      <a:pt x="410007" y="70228"/>
                    </a:cubicBezTo>
                    <a:cubicBezTo>
                      <a:pt x="425954" y="86152"/>
                      <a:pt x="425954" y="111924"/>
                      <a:pt x="410007" y="127755"/>
                    </a:cubicBezTo>
                    <a:lnTo>
                      <a:pt x="392401" y="145335"/>
                    </a:lnTo>
                    <a:cubicBezTo>
                      <a:pt x="402633" y="161718"/>
                      <a:pt x="410284" y="179759"/>
                      <a:pt x="414801" y="199088"/>
                    </a:cubicBezTo>
                    <a:lnTo>
                      <a:pt x="439596" y="199088"/>
                    </a:lnTo>
                    <a:cubicBezTo>
                      <a:pt x="462088" y="199088"/>
                      <a:pt x="480339" y="217312"/>
                      <a:pt x="480339" y="239770"/>
                    </a:cubicBezTo>
                    <a:cubicBezTo>
                      <a:pt x="480339" y="253117"/>
                      <a:pt x="473887" y="264806"/>
                      <a:pt x="463931" y="272169"/>
                    </a:cubicBezTo>
                    <a:cubicBezTo>
                      <a:pt x="458493" y="270328"/>
                      <a:pt x="452594" y="269224"/>
                      <a:pt x="446510" y="269224"/>
                    </a:cubicBezTo>
                    <a:cubicBezTo>
                      <a:pt x="420055" y="269224"/>
                      <a:pt x="397932" y="288277"/>
                      <a:pt x="393323" y="313404"/>
                    </a:cubicBezTo>
                    <a:cubicBezTo>
                      <a:pt x="390466" y="314509"/>
                      <a:pt x="387700" y="315614"/>
                      <a:pt x="385027" y="316810"/>
                    </a:cubicBezTo>
                    <a:cubicBezTo>
                      <a:pt x="375994" y="310643"/>
                      <a:pt x="365485" y="307330"/>
                      <a:pt x="354332" y="307330"/>
                    </a:cubicBezTo>
                    <a:cubicBezTo>
                      <a:pt x="339860" y="307330"/>
                      <a:pt x="326218" y="312944"/>
                      <a:pt x="315986" y="323253"/>
                    </a:cubicBezTo>
                    <a:cubicBezTo>
                      <a:pt x="305846" y="333378"/>
                      <a:pt x="300223" y="346908"/>
                      <a:pt x="300223" y="361359"/>
                    </a:cubicBezTo>
                    <a:cubicBezTo>
                      <a:pt x="300223" y="372496"/>
                      <a:pt x="303542" y="383081"/>
                      <a:pt x="309718" y="392009"/>
                    </a:cubicBezTo>
                    <a:cubicBezTo>
                      <a:pt x="308427" y="394770"/>
                      <a:pt x="307321" y="397531"/>
                      <a:pt x="306307" y="400293"/>
                    </a:cubicBezTo>
                    <a:cubicBezTo>
                      <a:pt x="281142" y="404987"/>
                      <a:pt x="262062" y="426985"/>
                      <a:pt x="262062" y="453401"/>
                    </a:cubicBezTo>
                    <a:cubicBezTo>
                      <a:pt x="262062" y="459568"/>
                      <a:pt x="263168" y="465459"/>
                      <a:pt x="265011" y="470981"/>
                    </a:cubicBezTo>
                    <a:cubicBezTo>
                      <a:pt x="258098" y="476320"/>
                      <a:pt x="249618" y="479633"/>
                      <a:pt x="240216" y="479633"/>
                    </a:cubicBezTo>
                    <a:cubicBezTo>
                      <a:pt x="217724" y="479633"/>
                      <a:pt x="199473" y="461409"/>
                      <a:pt x="199473" y="438950"/>
                    </a:cubicBezTo>
                    <a:lnTo>
                      <a:pt x="199473" y="414099"/>
                    </a:lnTo>
                    <a:cubicBezTo>
                      <a:pt x="180116" y="409589"/>
                      <a:pt x="161956" y="402041"/>
                      <a:pt x="145549" y="391825"/>
                    </a:cubicBezTo>
                    <a:lnTo>
                      <a:pt x="128035" y="409313"/>
                    </a:lnTo>
                    <a:cubicBezTo>
                      <a:pt x="120016" y="417320"/>
                      <a:pt x="109599" y="421278"/>
                      <a:pt x="99183" y="421278"/>
                    </a:cubicBezTo>
                    <a:cubicBezTo>
                      <a:pt x="88767" y="421278"/>
                      <a:pt x="78351" y="417320"/>
                      <a:pt x="70424" y="409313"/>
                    </a:cubicBezTo>
                    <a:cubicBezTo>
                      <a:pt x="54477" y="393481"/>
                      <a:pt x="54477" y="367710"/>
                      <a:pt x="70424" y="351786"/>
                    </a:cubicBezTo>
                    <a:lnTo>
                      <a:pt x="87938" y="334298"/>
                    </a:lnTo>
                    <a:cubicBezTo>
                      <a:pt x="77706" y="317915"/>
                      <a:pt x="70147" y="299782"/>
                      <a:pt x="65631" y="280453"/>
                    </a:cubicBezTo>
                    <a:lnTo>
                      <a:pt x="40743" y="280453"/>
                    </a:lnTo>
                    <a:cubicBezTo>
                      <a:pt x="18251" y="280453"/>
                      <a:pt x="0" y="262229"/>
                      <a:pt x="0" y="239770"/>
                    </a:cubicBezTo>
                    <a:cubicBezTo>
                      <a:pt x="0" y="217312"/>
                      <a:pt x="18251" y="199088"/>
                      <a:pt x="40743" y="199088"/>
                    </a:cubicBezTo>
                    <a:lnTo>
                      <a:pt x="65631" y="199088"/>
                    </a:lnTo>
                    <a:cubicBezTo>
                      <a:pt x="70147" y="179759"/>
                      <a:pt x="77706" y="161718"/>
                      <a:pt x="87938" y="145335"/>
                    </a:cubicBezTo>
                    <a:lnTo>
                      <a:pt x="70424" y="127755"/>
                    </a:lnTo>
                    <a:cubicBezTo>
                      <a:pt x="54477" y="111924"/>
                      <a:pt x="54477" y="86152"/>
                      <a:pt x="70424" y="70228"/>
                    </a:cubicBezTo>
                    <a:cubicBezTo>
                      <a:pt x="86278" y="54397"/>
                      <a:pt x="112088" y="54397"/>
                      <a:pt x="128035" y="70228"/>
                    </a:cubicBezTo>
                    <a:lnTo>
                      <a:pt x="145549" y="87808"/>
                    </a:lnTo>
                    <a:cubicBezTo>
                      <a:pt x="161956" y="77592"/>
                      <a:pt x="180116" y="69952"/>
                      <a:pt x="199473" y="65442"/>
                    </a:cubicBezTo>
                    <a:lnTo>
                      <a:pt x="199473" y="40683"/>
                    </a:lnTo>
                    <a:cubicBezTo>
                      <a:pt x="199473" y="18224"/>
                      <a:pt x="217724" y="0"/>
                      <a:pt x="24021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公司介绍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6afbe390-788d-4861-b34c-364e6251665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389131" y="1269000"/>
            <a:ext cx="9413738" cy="4847638"/>
            <a:chOff x="1389131" y="1269000"/>
            <a:chExt cx="9413738" cy="4847638"/>
          </a:xfrm>
        </p:grpSpPr>
        <p:cxnSp>
          <p:nvCxnSpPr>
            <p:cNvPr id="7" name="直接箭头连接符 6"/>
            <p:cNvCxnSpPr/>
            <p:nvPr/>
          </p:nvCxnSpPr>
          <p:spPr>
            <a:xfrm>
              <a:off x="1389131" y="3212976"/>
              <a:ext cx="9413738" cy="0"/>
            </a:xfrm>
            <a:prstGeom prst="straightConnector1">
              <a:avLst/>
            </a:prstGeom>
            <a:ln w="152400" cap="rnd">
              <a:solidFill>
                <a:schemeClr val="bg1">
                  <a:lumMod val="75000"/>
                </a:schemeClr>
              </a:solidFill>
              <a:round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iṧļîdé"/>
            <p:cNvSpPr/>
            <p:nvPr/>
          </p:nvSpPr>
          <p:spPr>
            <a:xfrm>
              <a:off x="5447928" y="2348880"/>
              <a:ext cx="1296144" cy="1728192"/>
            </a:xfrm>
            <a:prstGeom prst="diamond">
              <a:avLst/>
            </a:prstGeom>
            <a:blipFill dpi="0" rotWithShape="1">
              <a:blip r:embed="rId2"/>
              <a:srcRect/>
              <a:tile tx="-2101850" ty="-901700" sx="100000" sy="100000" flip="xy" algn="ctr"/>
            </a:blipFill>
            <a:ln w="76200" cap="flat" cmpd="sng" algn="ctr">
              <a:solidFill>
                <a:schemeClr val="accent3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9" name="直接箭头连接符 8"/>
            <p:cNvCxnSpPr/>
            <p:nvPr/>
          </p:nvCxnSpPr>
          <p:spPr>
            <a:xfrm>
              <a:off x="6109847" y="3212976"/>
              <a:ext cx="1268450" cy="0"/>
            </a:xfrm>
            <a:prstGeom prst="straightConnector1">
              <a:avLst/>
            </a:prstGeom>
            <a:ln w="152400" cap="flat">
              <a:solidFill>
                <a:schemeClr val="bg1">
                  <a:lumMod val="75000"/>
                </a:schemeClr>
              </a:solidFill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ïṥḻîḑè"/>
            <p:cNvSpPr/>
            <p:nvPr/>
          </p:nvSpPr>
          <p:spPr>
            <a:xfrm>
              <a:off x="2333582" y="2348880"/>
              <a:ext cx="1296144" cy="1728192"/>
            </a:xfrm>
            <a:prstGeom prst="diamond">
              <a:avLst/>
            </a:prstGeom>
            <a:blipFill dpi="0" rotWithShape="1">
              <a:blip r:embed="rId2"/>
              <a:srcRect/>
              <a:tile tx="0" ty="-901700" sx="100000" sy="100000" flip="xy" algn="t"/>
            </a:blipFill>
            <a:ln w="762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1" name="îṡľidé"/>
            <p:cNvSpPr/>
            <p:nvPr/>
          </p:nvSpPr>
          <p:spPr>
            <a:xfrm>
              <a:off x="8562274" y="2348880"/>
              <a:ext cx="1296144" cy="1728192"/>
            </a:xfrm>
            <a:prstGeom prst="diamond">
              <a:avLst/>
            </a:prstGeom>
            <a:blipFill dpi="0" rotWithShape="1">
              <a:blip r:embed="rId2"/>
              <a:srcRect/>
              <a:tile tx="-2101850" ty="-901700" sx="100000" sy="100000" flip="xy" algn="t"/>
            </a:blipFill>
            <a:ln w="762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12" name="直接箭头连接符 11"/>
            <p:cNvCxnSpPr/>
            <p:nvPr/>
          </p:nvCxnSpPr>
          <p:spPr>
            <a:xfrm>
              <a:off x="9336360" y="3212976"/>
              <a:ext cx="648072" cy="0"/>
            </a:xfrm>
            <a:prstGeom prst="straightConnector1">
              <a:avLst/>
            </a:prstGeom>
            <a:ln w="152400" cap="flat">
              <a:solidFill>
                <a:schemeClr val="bg1">
                  <a:lumMod val="75000"/>
                </a:schemeClr>
              </a:solidFill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/>
            <p:cNvCxnSpPr/>
            <p:nvPr/>
          </p:nvCxnSpPr>
          <p:spPr>
            <a:xfrm>
              <a:off x="3071664" y="3212976"/>
              <a:ext cx="1268450" cy="0"/>
            </a:xfrm>
            <a:prstGeom prst="straightConnector1">
              <a:avLst/>
            </a:prstGeom>
            <a:ln w="152400" cap="flat">
              <a:solidFill>
                <a:schemeClr val="bg1">
                  <a:lumMod val="75000"/>
                </a:schemeClr>
              </a:solidFill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肘形连接符 13"/>
            <p:cNvCxnSpPr>
              <a:stCxn id="10" idx="2"/>
            </p:cNvCxnSpPr>
            <p:nvPr/>
          </p:nvCxnSpPr>
          <p:spPr>
            <a:xfrm rot="5400000">
              <a:off x="2281543" y="4255125"/>
              <a:ext cx="878164" cy="522058"/>
            </a:xfrm>
            <a:prstGeom prst="bentConnector3">
              <a:avLst/>
            </a:prstGeom>
            <a:ln w="31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肘形连接符 14"/>
            <p:cNvCxnSpPr>
              <a:endCxn id="11" idx="2"/>
            </p:cNvCxnSpPr>
            <p:nvPr/>
          </p:nvCxnSpPr>
          <p:spPr>
            <a:xfrm rot="16200000" flipV="1">
              <a:off x="9032293" y="4255125"/>
              <a:ext cx="878164" cy="522058"/>
            </a:xfrm>
            <a:prstGeom prst="bentConnector3">
              <a:avLst>
                <a:gd name="adj1" fmla="val 50000"/>
              </a:avLst>
            </a:prstGeom>
            <a:ln w="31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>
              <a:stCxn id="8" idx="2"/>
            </p:cNvCxnSpPr>
            <p:nvPr/>
          </p:nvCxnSpPr>
          <p:spPr>
            <a:xfrm>
              <a:off x="6096000" y="4077072"/>
              <a:ext cx="0" cy="899331"/>
            </a:xfrm>
            <a:prstGeom prst="line">
              <a:avLst/>
            </a:prstGeom>
            <a:ln w="31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iṥḷiḍè"/>
            <p:cNvGrpSpPr/>
            <p:nvPr/>
          </p:nvGrpSpPr>
          <p:grpSpPr>
            <a:xfrm>
              <a:off x="2252035" y="4353967"/>
              <a:ext cx="396156" cy="396156"/>
              <a:chOff x="4792557" y="2249137"/>
              <a:chExt cx="648072" cy="648072"/>
            </a:xfrm>
          </p:grpSpPr>
          <p:sp>
            <p:nvSpPr>
              <p:cNvPr id="38" name="ïṡḷiḍe"/>
              <p:cNvSpPr/>
              <p:nvPr/>
            </p:nvSpPr>
            <p:spPr>
              <a:xfrm>
                <a:off x="4792557" y="2249137"/>
                <a:ext cx="648072" cy="648072"/>
              </a:xfrm>
              <a:prstGeom prst="ellipse">
                <a:avLst/>
              </a:pr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9" name="îś1îḓê"/>
              <p:cNvSpPr/>
              <p:nvPr/>
            </p:nvSpPr>
            <p:spPr bwMode="auto">
              <a:xfrm>
                <a:off x="4926447" y="2390028"/>
                <a:ext cx="380293" cy="366291"/>
              </a:xfrm>
              <a:custGeom>
                <a:avLst/>
                <a:gdLst>
                  <a:gd name="T0" fmla="*/ 4096 w 6827"/>
                  <a:gd name="T1" fmla="*/ 4551 h 6827"/>
                  <a:gd name="T2" fmla="*/ 6258 w 6827"/>
                  <a:gd name="T3" fmla="*/ 4096 h 6827"/>
                  <a:gd name="T4" fmla="*/ 2348 w 6827"/>
                  <a:gd name="T5" fmla="*/ 4911 h 6827"/>
                  <a:gd name="T6" fmla="*/ 569 w 6827"/>
                  <a:gd name="T7" fmla="*/ 4551 h 6827"/>
                  <a:gd name="T8" fmla="*/ 569 w 6827"/>
                  <a:gd name="T9" fmla="*/ 3982 h 6827"/>
                  <a:gd name="T10" fmla="*/ 1707 w 6827"/>
                  <a:gd name="T11" fmla="*/ 2503 h 6827"/>
                  <a:gd name="T12" fmla="*/ 3868 w 6827"/>
                  <a:gd name="T13" fmla="*/ 2731 h 6827"/>
                  <a:gd name="T14" fmla="*/ 5827 w 6827"/>
                  <a:gd name="T15" fmla="*/ 2004 h 6827"/>
                  <a:gd name="T16" fmla="*/ 6258 w 6827"/>
                  <a:gd name="T17" fmla="*/ 1820 h 6827"/>
                  <a:gd name="T18" fmla="*/ 4779 w 6827"/>
                  <a:gd name="T19" fmla="*/ 0 h 6827"/>
                  <a:gd name="T20" fmla="*/ 2854 w 6827"/>
                  <a:gd name="T21" fmla="*/ 2381 h 6827"/>
                  <a:gd name="T22" fmla="*/ 1239 w 6827"/>
                  <a:gd name="T23" fmla="*/ 2257 h 6827"/>
                  <a:gd name="T24" fmla="*/ 569 w 6827"/>
                  <a:gd name="T25" fmla="*/ 2844 h 6827"/>
                  <a:gd name="T26" fmla="*/ 569 w 6827"/>
                  <a:gd name="T27" fmla="*/ 2276 h 6827"/>
                  <a:gd name="T28" fmla="*/ 569 w 6827"/>
                  <a:gd name="T29" fmla="*/ 1707 h 6827"/>
                  <a:gd name="T30" fmla="*/ 569 w 6827"/>
                  <a:gd name="T31" fmla="*/ 1138 h 6827"/>
                  <a:gd name="T32" fmla="*/ 569 w 6827"/>
                  <a:gd name="T33" fmla="*/ 569 h 6827"/>
                  <a:gd name="T34" fmla="*/ 341 w 6827"/>
                  <a:gd name="T35" fmla="*/ 0 h 6827"/>
                  <a:gd name="T36" fmla="*/ 114 w 6827"/>
                  <a:gd name="T37" fmla="*/ 569 h 6827"/>
                  <a:gd name="T38" fmla="*/ 114 w 6827"/>
                  <a:gd name="T39" fmla="*/ 1138 h 6827"/>
                  <a:gd name="T40" fmla="*/ 114 w 6827"/>
                  <a:gd name="T41" fmla="*/ 1707 h 6827"/>
                  <a:gd name="T42" fmla="*/ 114 w 6827"/>
                  <a:gd name="T43" fmla="*/ 2276 h 6827"/>
                  <a:gd name="T44" fmla="*/ 114 w 6827"/>
                  <a:gd name="T45" fmla="*/ 2844 h 6827"/>
                  <a:gd name="T46" fmla="*/ 114 w 6827"/>
                  <a:gd name="T47" fmla="*/ 3413 h 6827"/>
                  <a:gd name="T48" fmla="*/ 114 w 6827"/>
                  <a:gd name="T49" fmla="*/ 3982 h 6827"/>
                  <a:gd name="T50" fmla="*/ 114 w 6827"/>
                  <a:gd name="T51" fmla="*/ 4551 h 6827"/>
                  <a:gd name="T52" fmla="*/ 114 w 6827"/>
                  <a:gd name="T53" fmla="*/ 5120 h 6827"/>
                  <a:gd name="T54" fmla="*/ 114 w 6827"/>
                  <a:gd name="T55" fmla="*/ 5689 h 6827"/>
                  <a:gd name="T56" fmla="*/ 114 w 6827"/>
                  <a:gd name="T57" fmla="*/ 6258 h 6827"/>
                  <a:gd name="T58" fmla="*/ 683 w 6827"/>
                  <a:gd name="T59" fmla="*/ 6713 h 6827"/>
                  <a:gd name="T60" fmla="*/ 1252 w 6827"/>
                  <a:gd name="T61" fmla="*/ 6713 h 6827"/>
                  <a:gd name="T62" fmla="*/ 1820 w 6827"/>
                  <a:gd name="T63" fmla="*/ 6713 h 6827"/>
                  <a:gd name="T64" fmla="*/ 2389 w 6827"/>
                  <a:gd name="T65" fmla="*/ 6713 h 6827"/>
                  <a:gd name="T66" fmla="*/ 2958 w 6827"/>
                  <a:gd name="T67" fmla="*/ 6713 h 6827"/>
                  <a:gd name="T68" fmla="*/ 3527 w 6827"/>
                  <a:gd name="T69" fmla="*/ 6713 h 6827"/>
                  <a:gd name="T70" fmla="*/ 4096 w 6827"/>
                  <a:gd name="T71" fmla="*/ 6713 h 6827"/>
                  <a:gd name="T72" fmla="*/ 4665 w 6827"/>
                  <a:gd name="T73" fmla="*/ 6713 h 6827"/>
                  <a:gd name="T74" fmla="*/ 5234 w 6827"/>
                  <a:gd name="T75" fmla="*/ 6713 h 6827"/>
                  <a:gd name="T76" fmla="*/ 5803 w 6827"/>
                  <a:gd name="T77" fmla="*/ 6713 h 6827"/>
                  <a:gd name="T78" fmla="*/ 6371 w 6827"/>
                  <a:gd name="T79" fmla="*/ 6713 h 6827"/>
                  <a:gd name="T80" fmla="*/ 6827 w 6827"/>
                  <a:gd name="T81" fmla="*/ 6485 h 6827"/>
                  <a:gd name="T82" fmla="*/ 6371 w 6827"/>
                  <a:gd name="T83" fmla="*/ 6258 h 6827"/>
                  <a:gd name="T84" fmla="*/ 5803 w 6827"/>
                  <a:gd name="T85" fmla="*/ 6258 h 6827"/>
                  <a:gd name="T86" fmla="*/ 5234 w 6827"/>
                  <a:gd name="T87" fmla="*/ 6258 h 6827"/>
                  <a:gd name="T88" fmla="*/ 4665 w 6827"/>
                  <a:gd name="T89" fmla="*/ 6258 h 6827"/>
                  <a:gd name="T90" fmla="*/ 4096 w 6827"/>
                  <a:gd name="T91" fmla="*/ 6258 h 6827"/>
                  <a:gd name="T92" fmla="*/ 3527 w 6827"/>
                  <a:gd name="T93" fmla="*/ 6258 h 6827"/>
                  <a:gd name="T94" fmla="*/ 2958 w 6827"/>
                  <a:gd name="T95" fmla="*/ 6258 h 6827"/>
                  <a:gd name="T96" fmla="*/ 2389 w 6827"/>
                  <a:gd name="T97" fmla="*/ 6258 h 6827"/>
                  <a:gd name="T98" fmla="*/ 1820 w 6827"/>
                  <a:gd name="T99" fmla="*/ 6258 h 6827"/>
                  <a:gd name="T100" fmla="*/ 1252 w 6827"/>
                  <a:gd name="T101" fmla="*/ 6258 h 6827"/>
                  <a:gd name="T102" fmla="*/ 683 w 6827"/>
                  <a:gd name="T103" fmla="*/ 6258 h 6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827" h="6827">
                    <a:moveTo>
                      <a:pt x="1263" y="5234"/>
                    </a:moveTo>
                    <a:cubicBezTo>
                      <a:pt x="1316" y="5493"/>
                      <a:pt x="1546" y="5689"/>
                      <a:pt x="1820" y="5689"/>
                    </a:cubicBezTo>
                    <a:cubicBezTo>
                      <a:pt x="2114" y="5689"/>
                      <a:pt x="2354" y="5464"/>
                      <a:pt x="2383" y="5178"/>
                    </a:cubicBezTo>
                    <a:lnTo>
                      <a:pt x="3568" y="4191"/>
                    </a:lnTo>
                    <a:cubicBezTo>
                      <a:pt x="3652" y="4401"/>
                      <a:pt x="3856" y="4551"/>
                      <a:pt x="4096" y="4551"/>
                    </a:cubicBezTo>
                    <a:cubicBezTo>
                      <a:pt x="4348" y="4551"/>
                      <a:pt x="4560" y="4385"/>
                      <a:pt x="4635" y="4157"/>
                    </a:cubicBezTo>
                    <a:lnTo>
                      <a:pt x="5696" y="4736"/>
                    </a:lnTo>
                    <a:cubicBezTo>
                      <a:pt x="5732" y="5016"/>
                      <a:pt x="5969" y="5234"/>
                      <a:pt x="6258" y="5234"/>
                    </a:cubicBezTo>
                    <a:cubicBezTo>
                      <a:pt x="6571" y="5234"/>
                      <a:pt x="6827" y="4979"/>
                      <a:pt x="6827" y="4665"/>
                    </a:cubicBezTo>
                    <a:cubicBezTo>
                      <a:pt x="6827" y="4351"/>
                      <a:pt x="6571" y="4096"/>
                      <a:pt x="6258" y="4096"/>
                    </a:cubicBezTo>
                    <a:cubicBezTo>
                      <a:pt x="6006" y="4096"/>
                      <a:pt x="5794" y="4262"/>
                      <a:pt x="5719" y="4490"/>
                    </a:cubicBezTo>
                    <a:lnTo>
                      <a:pt x="4658" y="3911"/>
                    </a:lnTo>
                    <a:cubicBezTo>
                      <a:pt x="4622" y="3631"/>
                      <a:pt x="4385" y="3413"/>
                      <a:pt x="4096" y="3413"/>
                    </a:cubicBezTo>
                    <a:cubicBezTo>
                      <a:pt x="3802" y="3413"/>
                      <a:pt x="3563" y="3638"/>
                      <a:pt x="3533" y="3924"/>
                    </a:cubicBezTo>
                    <a:lnTo>
                      <a:pt x="2348" y="4911"/>
                    </a:lnTo>
                    <a:cubicBezTo>
                      <a:pt x="2265" y="4701"/>
                      <a:pt x="2060" y="4551"/>
                      <a:pt x="1820" y="4551"/>
                    </a:cubicBezTo>
                    <a:cubicBezTo>
                      <a:pt x="1546" y="4551"/>
                      <a:pt x="1316" y="4747"/>
                      <a:pt x="1263" y="5006"/>
                    </a:cubicBezTo>
                    <a:lnTo>
                      <a:pt x="455" y="5006"/>
                    </a:lnTo>
                    <a:lnTo>
                      <a:pt x="455" y="4551"/>
                    </a:lnTo>
                    <a:lnTo>
                      <a:pt x="569" y="4551"/>
                    </a:lnTo>
                    <a:cubicBezTo>
                      <a:pt x="632" y="4551"/>
                      <a:pt x="683" y="4500"/>
                      <a:pt x="683" y="4437"/>
                    </a:cubicBezTo>
                    <a:cubicBezTo>
                      <a:pt x="683" y="4374"/>
                      <a:pt x="632" y="4324"/>
                      <a:pt x="569" y="4324"/>
                    </a:cubicBezTo>
                    <a:lnTo>
                      <a:pt x="455" y="4324"/>
                    </a:lnTo>
                    <a:lnTo>
                      <a:pt x="455" y="3982"/>
                    </a:lnTo>
                    <a:lnTo>
                      <a:pt x="569" y="3982"/>
                    </a:lnTo>
                    <a:cubicBezTo>
                      <a:pt x="632" y="3982"/>
                      <a:pt x="683" y="3931"/>
                      <a:pt x="683" y="3868"/>
                    </a:cubicBezTo>
                    <a:cubicBezTo>
                      <a:pt x="683" y="3806"/>
                      <a:pt x="632" y="3755"/>
                      <a:pt x="569" y="3755"/>
                    </a:cubicBezTo>
                    <a:lnTo>
                      <a:pt x="480" y="3755"/>
                    </a:lnTo>
                    <a:lnTo>
                      <a:pt x="1407" y="2416"/>
                    </a:lnTo>
                    <a:cubicBezTo>
                      <a:pt x="1494" y="2470"/>
                      <a:pt x="1596" y="2503"/>
                      <a:pt x="1707" y="2503"/>
                    </a:cubicBezTo>
                    <a:cubicBezTo>
                      <a:pt x="1888" y="2503"/>
                      <a:pt x="2048" y="2416"/>
                      <a:pt x="2152" y="2284"/>
                    </a:cubicBezTo>
                    <a:lnTo>
                      <a:pt x="2752" y="2584"/>
                    </a:lnTo>
                    <a:cubicBezTo>
                      <a:pt x="2740" y="2631"/>
                      <a:pt x="2731" y="2680"/>
                      <a:pt x="2731" y="2731"/>
                    </a:cubicBezTo>
                    <a:cubicBezTo>
                      <a:pt x="2731" y="3044"/>
                      <a:pt x="2986" y="3300"/>
                      <a:pt x="3300" y="3300"/>
                    </a:cubicBezTo>
                    <a:cubicBezTo>
                      <a:pt x="3613" y="3300"/>
                      <a:pt x="3868" y="3044"/>
                      <a:pt x="3868" y="2731"/>
                    </a:cubicBezTo>
                    <a:cubicBezTo>
                      <a:pt x="3868" y="2608"/>
                      <a:pt x="3829" y="2496"/>
                      <a:pt x="3763" y="2403"/>
                    </a:cubicBezTo>
                    <a:lnTo>
                      <a:pt x="4488" y="1055"/>
                    </a:lnTo>
                    <a:cubicBezTo>
                      <a:pt x="4574" y="1107"/>
                      <a:pt x="4672" y="1138"/>
                      <a:pt x="4779" y="1138"/>
                    </a:cubicBezTo>
                    <a:cubicBezTo>
                      <a:pt x="4891" y="1138"/>
                      <a:pt x="4995" y="1104"/>
                      <a:pt x="5083" y="1048"/>
                    </a:cubicBezTo>
                    <a:lnTo>
                      <a:pt x="5827" y="2004"/>
                    </a:lnTo>
                    <a:cubicBezTo>
                      <a:pt x="5829" y="2007"/>
                      <a:pt x="5833" y="2009"/>
                      <a:pt x="5836" y="2011"/>
                    </a:cubicBezTo>
                    <a:cubicBezTo>
                      <a:pt x="5745" y="2112"/>
                      <a:pt x="5689" y="2244"/>
                      <a:pt x="5689" y="2389"/>
                    </a:cubicBezTo>
                    <a:cubicBezTo>
                      <a:pt x="5689" y="2703"/>
                      <a:pt x="5944" y="2958"/>
                      <a:pt x="6258" y="2958"/>
                    </a:cubicBezTo>
                    <a:cubicBezTo>
                      <a:pt x="6571" y="2958"/>
                      <a:pt x="6827" y="2703"/>
                      <a:pt x="6827" y="2389"/>
                    </a:cubicBezTo>
                    <a:cubicBezTo>
                      <a:pt x="6827" y="2076"/>
                      <a:pt x="6571" y="1820"/>
                      <a:pt x="6258" y="1820"/>
                    </a:cubicBezTo>
                    <a:cubicBezTo>
                      <a:pt x="6170" y="1820"/>
                      <a:pt x="6087" y="1842"/>
                      <a:pt x="6013" y="1878"/>
                    </a:cubicBezTo>
                    <a:cubicBezTo>
                      <a:pt x="6010" y="1874"/>
                      <a:pt x="6010" y="1869"/>
                      <a:pt x="6006" y="1864"/>
                    </a:cubicBezTo>
                    <a:lnTo>
                      <a:pt x="5248" y="890"/>
                    </a:lnTo>
                    <a:cubicBezTo>
                      <a:pt x="5311" y="798"/>
                      <a:pt x="5348" y="688"/>
                      <a:pt x="5348" y="569"/>
                    </a:cubicBezTo>
                    <a:cubicBezTo>
                      <a:pt x="5348" y="255"/>
                      <a:pt x="5092" y="0"/>
                      <a:pt x="4779" y="0"/>
                    </a:cubicBezTo>
                    <a:cubicBezTo>
                      <a:pt x="4465" y="0"/>
                      <a:pt x="4210" y="255"/>
                      <a:pt x="4210" y="569"/>
                    </a:cubicBezTo>
                    <a:cubicBezTo>
                      <a:pt x="4210" y="691"/>
                      <a:pt x="4249" y="804"/>
                      <a:pt x="4315" y="897"/>
                    </a:cubicBezTo>
                    <a:lnTo>
                      <a:pt x="3590" y="2244"/>
                    </a:lnTo>
                    <a:cubicBezTo>
                      <a:pt x="3505" y="2193"/>
                      <a:pt x="3406" y="2162"/>
                      <a:pt x="3300" y="2162"/>
                    </a:cubicBezTo>
                    <a:cubicBezTo>
                      <a:pt x="3118" y="2162"/>
                      <a:pt x="2959" y="2248"/>
                      <a:pt x="2854" y="2381"/>
                    </a:cubicBezTo>
                    <a:lnTo>
                      <a:pt x="2254" y="2081"/>
                    </a:lnTo>
                    <a:cubicBezTo>
                      <a:pt x="2267" y="2034"/>
                      <a:pt x="2276" y="1985"/>
                      <a:pt x="2276" y="1934"/>
                    </a:cubicBezTo>
                    <a:cubicBezTo>
                      <a:pt x="2276" y="1621"/>
                      <a:pt x="2020" y="1365"/>
                      <a:pt x="1707" y="1365"/>
                    </a:cubicBezTo>
                    <a:cubicBezTo>
                      <a:pt x="1393" y="1365"/>
                      <a:pt x="1138" y="1621"/>
                      <a:pt x="1138" y="1934"/>
                    </a:cubicBezTo>
                    <a:cubicBezTo>
                      <a:pt x="1138" y="2054"/>
                      <a:pt x="1176" y="2166"/>
                      <a:pt x="1239" y="2257"/>
                    </a:cubicBezTo>
                    <a:lnTo>
                      <a:pt x="593" y="3191"/>
                    </a:lnTo>
                    <a:cubicBezTo>
                      <a:pt x="585" y="3189"/>
                      <a:pt x="578" y="3186"/>
                      <a:pt x="569" y="3186"/>
                    </a:cubicBezTo>
                    <a:lnTo>
                      <a:pt x="455" y="3186"/>
                    </a:lnTo>
                    <a:lnTo>
                      <a:pt x="455" y="2844"/>
                    </a:lnTo>
                    <a:lnTo>
                      <a:pt x="569" y="2844"/>
                    </a:lnTo>
                    <a:cubicBezTo>
                      <a:pt x="632" y="2844"/>
                      <a:pt x="683" y="2794"/>
                      <a:pt x="683" y="2731"/>
                    </a:cubicBezTo>
                    <a:cubicBezTo>
                      <a:pt x="683" y="2668"/>
                      <a:pt x="632" y="2617"/>
                      <a:pt x="569" y="2617"/>
                    </a:cubicBezTo>
                    <a:lnTo>
                      <a:pt x="455" y="2617"/>
                    </a:lnTo>
                    <a:lnTo>
                      <a:pt x="455" y="2276"/>
                    </a:lnTo>
                    <a:lnTo>
                      <a:pt x="569" y="2276"/>
                    </a:lnTo>
                    <a:cubicBezTo>
                      <a:pt x="632" y="2276"/>
                      <a:pt x="683" y="2225"/>
                      <a:pt x="683" y="2162"/>
                    </a:cubicBezTo>
                    <a:cubicBezTo>
                      <a:pt x="683" y="2099"/>
                      <a:pt x="632" y="2048"/>
                      <a:pt x="569" y="2048"/>
                    </a:cubicBezTo>
                    <a:lnTo>
                      <a:pt x="455" y="2048"/>
                    </a:lnTo>
                    <a:lnTo>
                      <a:pt x="455" y="1707"/>
                    </a:lnTo>
                    <a:lnTo>
                      <a:pt x="569" y="1707"/>
                    </a:lnTo>
                    <a:cubicBezTo>
                      <a:pt x="632" y="1707"/>
                      <a:pt x="683" y="1656"/>
                      <a:pt x="683" y="1593"/>
                    </a:cubicBezTo>
                    <a:cubicBezTo>
                      <a:pt x="683" y="1530"/>
                      <a:pt x="632" y="1479"/>
                      <a:pt x="569" y="1479"/>
                    </a:cubicBezTo>
                    <a:lnTo>
                      <a:pt x="455" y="1479"/>
                    </a:lnTo>
                    <a:lnTo>
                      <a:pt x="455" y="1138"/>
                    </a:lnTo>
                    <a:lnTo>
                      <a:pt x="569" y="1138"/>
                    </a:lnTo>
                    <a:cubicBezTo>
                      <a:pt x="632" y="1138"/>
                      <a:pt x="683" y="1087"/>
                      <a:pt x="683" y="1024"/>
                    </a:cubicBezTo>
                    <a:cubicBezTo>
                      <a:pt x="683" y="961"/>
                      <a:pt x="632" y="910"/>
                      <a:pt x="569" y="910"/>
                    </a:cubicBezTo>
                    <a:lnTo>
                      <a:pt x="455" y="910"/>
                    </a:lnTo>
                    <a:lnTo>
                      <a:pt x="455" y="569"/>
                    </a:lnTo>
                    <a:lnTo>
                      <a:pt x="569" y="569"/>
                    </a:lnTo>
                    <a:cubicBezTo>
                      <a:pt x="632" y="569"/>
                      <a:pt x="683" y="518"/>
                      <a:pt x="683" y="455"/>
                    </a:cubicBezTo>
                    <a:cubicBezTo>
                      <a:pt x="683" y="392"/>
                      <a:pt x="632" y="341"/>
                      <a:pt x="569" y="341"/>
                    </a:cubicBezTo>
                    <a:lnTo>
                      <a:pt x="455" y="341"/>
                    </a:lnTo>
                    <a:lnTo>
                      <a:pt x="455" y="114"/>
                    </a:lnTo>
                    <a:cubicBezTo>
                      <a:pt x="455" y="51"/>
                      <a:pt x="404" y="0"/>
                      <a:pt x="341" y="0"/>
                    </a:cubicBezTo>
                    <a:cubicBezTo>
                      <a:pt x="278" y="0"/>
                      <a:pt x="228" y="51"/>
                      <a:pt x="228" y="114"/>
                    </a:cubicBezTo>
                    <a:lnTo>
                      <a:pt x="228" y="341"/>
                    </a:lnTo>
                    <a:lnTo>
                      <a:pt x="114" y="341"/>
                    </a:lnTo>
                    <a:cubicBezTo>
                      <a:pt x="51" y="341"/>
                      <a:pt x="0" y="392"/>
                      <a:pt x="0" y="455"/>
                    </a:cubicBezTo>
                    <a:cubicBezTo>
                      <a:pt x="0" y="518"/>
                      <a:pt x="51" y="569"/>
                      <a:pt x="114" y="569"/>
                    </a:cubicBezTo>
                    <a:lnTo>
                      <a:pt x="228" y="569"/>
                    </a:lnTo>
                    <a:lnTo>
                      <a:pt x="228" y="910"/>
                    </a:lnTo>
                    <a:lnTo>
                      <a:pt x="114" y="910"/>
                    </a:lnTo>
                    <a:cubicBezTo>
                      <a:pt x="51" y="910"/>
                      <a:pt x="0" y="961"/>
                      <a:pt x="0" y="1024"/>
                    </a:cubicBezTo>
                    <a:cubicBezTo>
                      <a:pt x="0" y="1087"/>
                      <a:pt x="51" y="1138"/>
                      <a:pt x="114" y="1138"/>
                    </a:cubicBezTo>
                    <a:lnTo>
                      <a:pt x="228" y="1138"/>
                    </a:lnTo>
                    <a:lnTo>
                      <a:pt x="228" y="1479"/>
                    </a:lnTo>
                    <a:lnTo>
                      <a:pt x="114" y="1479"/>
                    </a:lnTo>
                    <a:cubicBezTo>
                      <a:pt x="51" y="1479"/>
                      <a:pt x="0" y="1530"/>
                      <a:pt x="0" y="1593"/>
                    </a:cubicBezTo>
                    <a:cubicBezTo>
                      <a:pt x="0" y="1656"/>
                      <a:pt x="51" y="1707"/>
                      <a:pt x="114" y="1707"/>
                    </a:cubicBezTo>
                    <a:lnTo>
                      <a:pt x="228" y="1707"/>
                    </a:lnTo>
                    <a:lnTo>
                      <a:pt x="228" y="2048"/>
                    </a:lnTo>
                    <a:lnTo>
                      <a:pt x="114" y="2048"/>
                    </a:lnTo>
                    <a:cubicBezTo>
                      <a:pt x="51" y="2048"/>
                      <a:pt x="0" y="2099"/>
                      <a:pt x="0" y="2162"/>
                    </a:cubicBezTo>
                    <a:cubicBezTo>
                      <a:pt x="0" y="2225"/>
                      <a:pt x="51" y="2276"/>
                      <a:pt x="114" y="2276"/>
                    </a:cubicBezTo>
                    <a:lnTo>
                      <a:pt x="228" y="2276"/>
                    </a:lnTo>
                    <a:lnTo>
                      <a:pt x="228" y="2617"/>
                    </a:lnTo>
                    <a:lnTo>
                      <a:pt x="114" y="2617"/>
                    </a:lnTo>
                    <a:cubicBezTo>
                      <a:pt x="51" y="2617"/>
                      <a:pt x="0" y="2668"/>
                      <a:pt x="0" y="2731"/>
                    </a:cubicBezTo>
                    <a:cubicBezTo>
                      <a:pt x="0" y="2794"/>
                      <a:pt x="51" y="2844"/>
                      <a:pt x="114" y="2844"/>
                    </a:cubicBezTo>
                    <a:lnTo>
                      <a:pt x="228" y="2844"/>
                    </a:lnTo>
                    <a:lnTo>
                      <a:pt x="228" y="3186"/>
                    </a:lnTo>
                    <a:lnTo>
                      <a:pt x="114" y="3186"/>
                    </a:lnTo>
                    <a:cubicBezTo>
                      <a:pt x="51" y="3186"/>
                      <a:pt x="0" y="3237"/>
                      <a:pt x="0" y="3300"/>
                    </a:cubicBezTo>
                    <a:cubicBezTo>
                      <a:pt x="0" y="3362"/>
                      <a:pt x="51" y="3413"/>
                      <a:pt x="114" y="3413"/>
                    </a:cubicBezTo>
                    <a:lnTo>
                      <a:pt x="228" y="3413"/>
                    </a:lnTo>
                    <a:lnTo>
                      <a:pt x="228" y="3755"/>
                    </a:lnTo>
                    <a:lnTo>
                      <a:pt x="114" y="3755"/>
                    </a:lnTo>
                    <a:cubicBezTo>
                      <a:pt x="51" y="3755"/>
                      <a:pt x="0" y="3806"/>
                      <a:pt x="0" y="3868"/>
                    </a:cubicBezTo>
                    <a:cubicBezTo>
                      <a:pt x="0" y="3931"/>
                      <a:pt x="51" y="3982"/>
                      <a:pt x="114" y="3982"/>
                    </a:cubicBezTo>
                    <a:lnTo>
                      <a:pt x="228" y="3982"/>
                    </a:lnTo>
                    <a:lnTo>
                      <a:pt x="228" y="4324"/>
                    </a:lnTo>
                    <a:lnTo>
                      <a:pt x="114" y="4324"/>
                    </a:lnTo>
                    <a:cubicBezTo>
                      <a:pt x="51" y="4324"/>
                      <a:pt x="0" y="4374"/>
                      <a:pt x="0" y="4437"/>
                    </a:cubicBezTo>
                    <a:cubicBezTo>
                      <a:pt x="0" y="4500"/>
                      <a:pt x="51" y="4551"/>
                      <a:pt x="114" y="4551"/>
                    </a:cubicBezTo>
                    <a:lnTo>
                      <a:pt x="228" y="4551"/>
                    </a:lnTo>
                    <a:lnTo>
                      <a:pt x="228" y="4892"/>
                    </a:lnTo>
                    <a:lnTo>
                      <a:pt x="114" y="4892"/>
                    </a:lnTo>
                    <a:cubicBezTo>
                      <a:pt x="51" y="4892"/>
                      <a:pt x="0" y="4943"/>
                      <a:pt x="0" y="5006"/>
                    </a:cubicBezTo>
                    <a:cubicBezTo>
                      <a:pt x="0" y="5069"/>
                      <a:pt x="51" y="5120"/>
                      <a:pt x="114" y="5120"/>
                    </a:cubicBezTo>
                    <a:lnTo>
                      <a:pt x="228" y="5120"/>
                    </a:lnTo>
                    <a:lnTo>
                      <a:pt x="228" y="5461"/>
                    </a:lnTo>
                    <a:lnTo>
                      <a:pt x="114" y="5461"/>
                    </a:lnTo>
                    <a:cubicBezTo>
                      <a:pt x="51" y="5461"/>
                      <a:pt x="0" y="5512"/>
                      <a:pt x="0" y="5575"/>
                    </a:cubicBezTo>
                    <a:cubicBezTo>
                      <a:pt x="0" y="5638"/>
                      <a:pt x="51" y="5689"/>
                      <a:pt x="114" y="5689"/>
                    </a:cubicBezTo>
                    <a:lnTo>
                      <a:pt x="228" y="5689"/>
                    </a:lnTo>
                    <a:lnTo>
                      <a:pt x="228" y="6030"/>
                    </a:lnTo>
                    <a:lnTo>
                      <a:pt x="114" y="6030"/>
                    </a:lnTo>
                    <a:cubicBezTo>
                      <a:pt x="51" y="6030"/>
                      <a:pt x="0" y="6081"/>
                      <a:pt x="0" y="6144"/>
                    </a:cubicBezTo>
                    <a:cubicBezTo>
                      <a:pt x="0" y="6207"/>
                      <a:pt x="51" y="6258"/>
                      <a:pt x="114" y="6258"/>
                    </a:cubicBezTo>
                    <a:lnTo>
                      <a:pt x="228" y="6258"/>
                    </a:lnTo>
                    <a:lnTo>
                      <a:pt x="228" y="6485"/>
                    </a:lnTo>
                    <a:cubicBezTo>
                      <a:pt x="228" y="6548"/>
                      <a:pt x="278" y="6599"/>
                      <a:pt x="341" y="6599"/>
                    </a:cubicBezTo>
                    <a:lnTo>
                      <a:pt x="683" y="6599"/>
                    </a:lnTo>
                    <a:lnTo>
                      <a:pt x="683" y="6713"/>
                    </a:lnTo>
                    <a:cubicBezTo>
                      <a:pt x="683" y="6776"/>
                      <a:pt x="734" y="6827"/>
                      <a:pt x="796" y="6827"/>
                    </a:cubicBezTo>
                    <a:cubicBezTo>
                      <a:pt x="859" y="6827"/>
                      <a:pt x="910" y="6776"/>
                      <a:pt x="910" y="6713"/>
                    </a:cubicBezTo>
                    <a:lnTo>
                      <a:pt x="910" y="6599"/>
                    </a:lnTo>
                    <a:lnTo>
                      <a:pt x="1252" y="6599"/>
                    </a:lnTo>
                    <a:lnTo>
                      <a:pt x="1252" y="6713"/>
                    </a:lnTo>
                    <a:cubicBezTo>
                      <a:pt x="1252" y="6776"/>
                      <a:pt x="1302" y="6827"/>
                      <a:pt x="1365" y="6827"/>
                    </a:cubicBezTo>
                    <a:cubicBezTo>
                      <a:pt x="1428" y="6827"/>
                      <a:pt x="1479" y="6776"/>
                      <a:pt x="1479" y="6713"/>
                    </a:cubicBezTo>
                    <a:lnTo>
                      <a:pt x="1479" y="6599"/>
                    </a:lnTo>
                    <a:lnTo>
                      <a:pt x="1820" y="6599"/>
                    </a:lnTo>
                    <a:lnTo>
                      <a:pt x="1820" y="6713"/>
                    </a:lnTo>
                    <a:cubicBezTo>
                      <a:pt x="1820" y="6776"/>
                      <a:pt x="1871" y="6827"/>
                      <a:pt x="1934" y="6827"/>
                    </a:cubicBezTo>
                    <a:cubicBezTo>
                      <a:pt x="1997" y="6827"/>
                      <a:pt x="2048" y="6776"/>
                      <a:pt x="2048" y="6713"/>
                    </a:cubicBezTo>
                    <a:lnTo>
                      <a:pt x="2048" y="6599"/>
                    </a:lnTo>
                    <a:lnTo>
                      <a:pt x="2389" y="6599"/>
                    </a:lnTo>
                    <a:lnTo>
                      <a:pt x="2389" y="6713"/>
                    </a:lnTo>
                    <a:cubicBezTo>
                      <a:pt x="2389" y="6776"/>
                      <a:pt x="2440" y="6827"/>
                      <a:pt x="2503" y="6827"/>
                    </a:cubicBezTo>
                    <a:cubicBezTo>
                      <a:pt x="2566" y="6827"/>
                      <a:pt x="2617" y="6776"/>
                      <a:pt x="2617" y="6713"/>
                    </a:cubicBezTo>
                    <a:lnTo>
                      <a:pt x="2617" y="6599"/>
                    </a:lnTo>
                    <a:lnTo>
                      <a:pt x="2958" y="6599"/>
                    </a:lnTo>
                    <a:lnTo>
                      <a:pt x="2958" y="6713"/>
                    </a:lnTo>
                    <a:cubicBezTo>
                      <a:pt x="2958" y="6776"/>
                      <a:pt x="3009" y="6827"/>
                      <a:pt x="3072" y="6827"/>
                    </a:cubicBezTo>
                    <a:cubicBezTo>
                      <a:pt x="3135" y="6827"/>
                      <a:pt x="3186" y="6776"/>
                      <a:pt x="3186" y="6713"/>
                    </a:cubicBezTo>
                    <a:lnTo>
                      <a:pt x="3186" y="6599"/>
                    </a:lnTo>
                    <a:lnTo>
                      <a:pt x="3527" y="6599"/>
                    </a:lnTo>
                    <a:lnTo>
                      <a:pt x="3527" y="6713"/>
                    </a:lnTo>
                    <a:cubicBezTo>
                      <a:pt x="3527" y="6776"/>
                      <a:pt x="3578" y="6827"/>
                      <a:pt x="3641" y="6827"/>
                    </a:cubicBezTo>
                    <a:cubicBezTo>
                      <a:pt x="3704" y="6827"/>
                      <a:pt x="3755" y="6776"/>
                      <a:pt x="3755" y="6713"/>
                    </a:cubicBezTo>
                    <a:lnTo>
                      <a:pt x="3755" y="6599"/>
                    </a:lnTo>
                    <a:lnTo>
                      <a:pt x="4096" y="6599"/>
                    </a:lnTo>
                    <a:lnTo>
                      <a:pt x="4096" y="6713"/>
                    </a:lnTo>
                    <a:cubicBezTo>
                      <a:pt x="4096" y="6776"/>
                      <a:pt x="4147" y="6827"/>
                      <a:pt x="4210" y="6827"/>
                    </a:cubicBezTo>
                    <a:cubicBezTo>
                      <a:pt x="4273" y="6827"/>
                      <a:pt x="4323" y="6776"/>
                      <a:pt x="4323" y="6713"/>
                    </a:cubicBezTo>
                    <a:lnTo>
                      <a:pt x="4323" y="6599"/>
                    </a:lnTo>
                    <a:lnTo>
                      <a:pt x="4665" y="6599"/>
                    </a:lnTo>
                    <a:lnTo>
                      <a:pt x="4665" y="6713"/>
                    </a:lnTo>
                    <a:cubicBezTo>
                      <a:pt x="4665" y="6776"/>
                      <a:pt x="4716" y="6827"/>
                      <a:pt x="4779" y="6827"/>
                    </a:cubicBezTo>
                    <a:cubicBezTo>
                      <a:pt x="4842" y="6827"/>
                      <a:pt x="4892" y="6776"/>
                      <a:pt x="4892" y="6713"/>
                    </a:cubicBezTo>
                    <a:lnTo>
                      <a:pt x="4892" y="6599"/>
                    </a:lnTo>
                    <a:lnTo>
                      <a:pt x="5234" y="6599"/>
                    </a:lnTo>
                    <a:lnTo>
                      <a:pt x="5234" y="6713"/>
                    </a:lnTo>
                    <a:cubicBezTo>
                      <a:pt x="5234" y="6776"/>
                      <a:pt x="5285" y="6827"/>
                      <a:pt x="5347" y="6827"/>
                    </a:cubicBezTo>
                    <a:cubicBezTo>
                      <a:pt x="5410" y="6827"/>
                      <a:pt x="5461" y="6776"/>
                      <a:pt x="5461" y="6713"/>
                    </a:cubicBezTo>
                    <a:lnTo>
                      <a:pt x="5461" y="6599"/>
                    </a:lnTo>
                    <a:lnTo>
                      <a:pt x="5803" y="6599"/>
                    </a:lnTo>
                    <a:lnTo>
                      <a:pt x="5803" y="6713"/>
                    </a:lnTo>
                    <a:cubicBezTo>
                      <a:pt x="5803" y="6776"/>
                      <a:pt x="5853" y="6827"/>
                      <a:pt x="5916" y="6827"/>
                    </a:cubicBezTo>
                    <a:cubicBezTo>
                      <a:pt x="5979" y="6827"/>
                      <a:pt x="6030" y="6776"/>
                      <a:pt x="6030" y="6713"/>
                    </a:cubicBezTo>
                    <a:lnTo>
                      <a:pt x="6030" y="6599"/>
                    </a:lnTo>
                    <a:lnTo>
                      <a:pt x="6371" y="6599"/>
                    </a:lnTo>
                    <a:lnTo>
                      <a:pt x="6371" y="6713"/>
                    </a:lnTo>
                    <a:cubicBezTo>
                      <a:pt x="6371" y="6776"/>
                      <a:pt x="6422" y="6827"/>
                      <a:pt x="6485" y="6827"/>
                    </a:cubicBezTo>
                    <a:cubicBezTo>
                      <a:pt x="6548" y="6827"/>
                      <a:pt x="6599" y="6776"/>
                      <a:pt x="6599" y="6713"/>
                    </a:cubicBezTo>
                    <a:lnTo>
                      <a:pt x="6599" y="6599"/>
                    </a:lnTo>
                    <a:lnTo>
                      <a:pt x="6713" y="6599"/>
                    </a:lnTo>
                    <a:cubicBezTo>
                      <a:pt x="6776" y="6599"/>
                      <a:pt x="6827" y="6548"/>
                      <a:pt x="6827" y="6485"/>
                    </a:cubicBezTo>
                    <a:cubicBezTo>
                      <a:pt x="6827" y="6422"/>
                      <a:pt x="6776" y="6372"/>
                      <a:pt x="6713" y="6372"/>
                    </a:cubicBezTo>
                    <a:lnTo>
                      <a:pt x="6599" y="6372"/>
                    </a:lnTo>
                    <a:lnTo>
                      <a:pt x="6599" y="6258"/>
                    </a:lnTo>
                    <a:cubicBezTo>
                      <a:pt x="6599" y="6195"/>
                      <a:pt x="6548" y="6144"/>
                      <a:pt x="6485" y="6144"/>
                    </a:cubicBezTo>
                    <a:cubicBezTo>
                      <a:pt x="6422" y="6144"/>
                      <a:pt x="6371" y="6195"/>
                      <a:pt x="6371" y="6258"/>
                    </a:cubicBezTo>
                    <a:lnTo>
                      <a:pt x="6371" y="6372"/>
                    </a:lnTo>
                    <a:lnTo>
                      <a:pt x="6030" y="6372"/>
                    </a:lnTo>
                    <a:lnTo>
                      <a:pt x="6030" y="6258"/>
                    </a:lnTo>
                    <a:cubicBezTo>
                      <a:pt x="6030" y="6195"/>
                      <a:pt x="5979" y="6144"/>
                      <a:pt x="5916" y="6144"/>
                    </a:cubicBezTo>
                    <a:cubicBezTo>
                      <a:pt x="5853" y="6144"/>
                      <a:pt x="5803" y="6195"/>
                      <a:pt x="5803" y="6258"/>
                    </a:cubicBezTo>
                    <a:lnTo>
                      <a:pt x="5803" y="6372"/>
                    </a:lnTo>
                    <a:lnTo>
                      <a:pt x="5461" y="6372"/>
                    </a:lnTo>
                    <a:lnTo>
                      <a:pt x="5461" y="6258"/>
                    </a:lnTo>
                    <a:cubicBezTo>
                      <a:pt x="5461" y="6195"/>
                      <a:pt x="5410" y="6144"/>
                      <a:pt x="5347" y="6144"/>
                    </a:cubicBezTo>
                    <a:cubicBezTo>
                      <a:pt x="5285" y="6144"/>
                      <a:pt x="5234" y="6195"/>
                      <a:pt x="5234" y="6258"/>
                    </a:cubicBezTo>
                    <a:lnTo>
                      <a:pt x="5234" y="6372"/>
                    </a:lnTo>
                    <a:lnTo>
                      <a:pt x="4892" y="6372"/>
                    </a:lnTo>
                    <a:lnTo>
                      <a:pt x="4892" y="6258"/>
                    </a:lnTo>
                    <a:cubicBezTo>
                      <a:pt x="4892" y="6195"/>
                      <a:pt x="4842" y="6144"/>
                      <a:pt x="4779" y="6144"/>
                    </a:cubicBezTo>
                    <a:cubicBezTo>
                      <a:pt x="4716" y="6144"/>
                      <a:pt x="4665" y="6195"/>
                      <a:pt x="4665" y="6258"/>
                    </a:cubicBezTo>
                    <a:lnTo>
                      <a:pt x="4665" y="6372"/>
                    </a:lnTo>
                    <a:lnTo>
                      <a:pt x="4323" y="6372"/>
                    </a:lnTo>
                    <a:lnTo>
                      <a:pt x="4323" y="6258"/>
                    </a:lnTo>
                    <a:cubicBezTo>
                      <a:pt x="4323" y="6195"/>
                      <a:pt x="4273" y="6144"/>
                      <a:pt x="4210" y="6144"/>
                    </a:cubicBezTo>
                    <a:cubicBezTo>
                      <a:pt x="4147" y="6144"/>
                      <a:pt x="4096" y="6195"/>
                      <a:pt x="4096" y="6258"/>
                    </a:cubicBezTo>
                    <a:lnTo>
                      <a:pt x="4096" y="6372"/>
                    </a:lnTo>
                    <a:lnTo>
                      <a:pt x="3755" y="6372"/>
                    </a:lnTo>
                    <a:lnTo>
                      <a:pt x="3755" y="6258"/>
                    </a:lnTo>
                    <a:cubicBezTo>
                      <a:pt x="3755" y="6195"/>
                      <a:pt x="3704" y="6144"/>
                      <a:pt x="3641" y="6144"/>
                    </a:cubicBezTo>
                    <a:cubicBezTo>
                      <a:pt x="3578" y="6144"/>
                      <a:pt x="3527" y="6195"/>
                      <a:pt x="3527" y="6258"/>
                    </a:cubicBezTo>
                    <a:lnTo>
                      <a:pt x="3527" y="6372"/>
                    </a:lnTo>
                    <a:lnTo>
                      <a:pt x="3186" y="6372"/>
                    </a:lnTo>
                    <a:lnTo>
                      <a:pt x="3186" y="6258"/>
                    </a:lnTo>
                    <a:cubicBezTo>
                      <a:pt x="3186" y="6195"/>
                      <a:pt x="3135" y="6144"/>
                      <a:pt x="3072" y="6144"/>
                    </a:cubicBezTo>
                    <a:cubicBezTo>
                      <a:pt x="3009" y="6144"/>
                      <a:pt x="2958" y="6195"/>
                      <a:pt x="2958" y="6258"/>
                    </a:cubicBezTo>
                    <a:lnTo>
                      <a:pt x="2958" y="6372"/>
                    </a:lnTo>
                    <a:lnTo>
                      <a:pt x="2617" y="6372"/>
                    </a:lnTo>
                    <a:lnTo>
                      <a:pt x="2617" y="6258"/>
                    </a:lnTo>
                    <a:cubicBezTo>
                      <a:pt x="2617" y="6195"/>
                      <a:pt x="2566" y="6144"/>
                      <a:pt x="2503" y="6144"/>
                    </a:cubicBezTo>
                    <a:cubicBezTo>
                      <a:pt x="2440" y="6144"/>
                      <a:pt x="2389" y="6195"/>
                      <a:pt x="2389" y="6258"/>
                    </a:cubicBezTo>
                    <a:lnTo>
                      <a:pt x="2389" y="6372"/>
                    </a:lnTo>
                    <a:lnTo>
                      <a:pt x="2048" y="6372"/>
                    </a:lnTo>
                    <a:lnTo>
                      <a:pt x="2048" y="6258"/>
                    </a:lnTo>
                    <a:cubicBezTo>
                      <a:pt x="2048" y="6195"/>
                      <a:pt x="1997" y="6144"/>
                      <a:pt x="1934" y="6144"/>
                    </a:cubicBezTo>
                    <a:cubicBezTo>
                      <a:pt x="1871" y="6144"/>
                      <a:pt x="1820" y="6195"/>
                      <a:pt x="1820" y="6258"/>
                    </a:cubicBezTo>
                    <a:lnTo>
                      <a:pt x="1820" y="6372"/>
                    </a:lnTo>
                    <a:lnTo>
                      <a:pt x="1479" y="6372"/>
                    </a:lnTo>
                    <a:lnTo>
                      <a:pt x="1479" y="6258"/>
                    </a:lnTo>
                    <a:cubicBezTo>
                      <a:pt x="1479" y="6195"/>
                      <a:pt x="1428" y="6144"/>
                      <a:pt x="1365" y="6144"/>
                    </a:cubicBezTo>
                    <a:cubicBezTo>
                      <a:pt x="1302" y="6144"/>
                      <a:pt x="1252" y="6195"/>
                      <a:pt x="1252" y="6258"/>
                    </a:cubicBezTo>
                    <a:lnTo>
                      <a:pt x="1252" y="6372"/>
                    </a:lnTo>
                    <a:lnTo>
                      <a:pt x="910" y="6372"/>
                    </a:lnTo>
                    <a:lnTo>
                      <a:pt x="910" y="6258"/>
                    </a:lnTo>
                    <a:cubicBezTo>
                      <a:pt x="910" y="6195"/>
                      <a:pt x="859" y="6144"/>
                      <a:pt x="796" y="6144"/>
                    </a:cubicBezTo>
                    <a:cubicBezTo>
                      <a:pt x="734" y="6144"/>
                      <a:pt x="683" y="6195"/>
                      <a:pt x="683" y="6258"/>
                    </a:cubicBezTo>
                    <a:lnTo>
                      <a:pt x="683" y="6372"/>
                    </a:lnTo>
                    <a:lnTo>
                      <a:pt x="455" y="6372"/>
                    </a:lnTo>
                    <a:lnTo>
                      <a:pt x="455" y="5234"/>
                    </a:lnTo>
                    <a:lnTo>
                      <a:pt x="1263" y="523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8" name="íṩlidè"/>
            <p:cNvGrpSpPr/>
            <p:nvPr/>
          </p:nvGrpSpPr>
          <p:grpSpPr>
            <a:xfrm>
              <a:off x="5897921" y="4353967"/>
              <a:ext cx="396156" cy="396156"/>
              <a:chOff x="3909160" y="2249137"/>
              <a:chExt cx="648072" cy="648072"/>
            </a:xfrm>
          </p:grpSpPr>
          <p:sp>
            <p:nvSpPr>
              <p:cNvPr id="36" name="îŝḻiḋê"/>
              <p:cNvSpPr/>
              <p:nvPr/>
            </p:nvSpPr>
            <p:spPr>
              <a:xfrm>
                <a:off x="3909160" y="2249137"/>
                <a:ext cx="648072" cy="648072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7" name="í$ḷíḑè"/>
              <p:cNvSpPr/>
              <p:nvPr/>
            </p:nvSpPr>
            <p:spPr bwMode="auto">
              <a:xfrm>
                <a:off x="4043050" y="2390028"/>
                <a:ext cx="380293" cy="366291"/>
              </a:xfrm>
              <a:custGeom>
                <a:avLst/>
                <a:gdLst>
                  <a:gd name="T0" fmla="*/ 3413 w 6827"/>
                  <a:gd name="T1" fmla="*/ 0 h 5912"/>
                  <a:gd name="T2" fmla="*/ 0 w 6827"/>
                  <a:gd name="T3" fmla="*/ 5912 h 5912"/>
                  <a:gd name="T4" fmla="*/ 6827 w 6827"/>
                  <a:gd name="T5" fmla="*/ 5912 h 5912"/>
                  <a:gd name="T6" fmla="*/ 3413 w 6827"/>
                  <a:gd name="T7" fmla="*/ 0 h 5912"/>
                  <a:gd name="T8" fmla="*/ 3413 w 6827"/>
                  <a:gd name="T9" fmla="*/ 972 h 5912"/>
                  <a:gd name="T10" fmla="*/ 4489 w 6827"/>
                  <a:gd name="T11" fmla="*/ 2835 h 5912"/>
                  <a:gd name="T12" fmla="*/ 2338 w 6827"/>
                  <a:gd name="T13" fmla="*/ 2835 h 5912"/>
                  <a:gd name="T14" fmla="*/ 3413 w 6827"/>
                  <a:gd name="T15" fmla="*/ 972 h 5912"/>
                  <a:gd name="T16" fmla="*/ 842 w 6827"/>
                  <a:gd name="T17" fmla="*/ 5426 h 5912"/>
                  <a:gd name="T18" fmla="*/ 1917 w 6827"/>
                  <a:gd name="T19" fmla="*/ 3564 h 5912"/>
                  <a:gd name="T20" fmla="*/ 2993 w 6827"/>
                  <a:gd name="T21" fmla="*/ 5426 h 5912"/>
                  <a:gd name="T22" fmla="*/ 842 w 6827"/>
                  <a:gd name="T23" fmla="*/ 5426 h 5912"/>
                  <a:gd name="T24" fmla="*/ 2338 w 6827"/>
                  <a:gd name="T25" fmla="*/ 3321 h 5912"/>
                  <a:gd name="T26" fmla="*/ 4489 w 6827"/>
                  <a:gd name="T27" fmla="*/ 3321 h 5912"/>
                  <a:gd name="T28" fmla="*/ 3413 w 6827"/>
                  <a:gd name="T29" fmla="*/ 5183 h 5912"/>
                  <a:gd name="T30" fmla="*/ 2338 w 6827"/>
                  <a:gd name="T31" fmla="*/ 3321 h 5912"/>
                  <a:gd name="T32" fmla="*/ 4910 w 6827"/>
                  <a:gd name="T33" fmla="*/ 3564 h 5912"/>
                  <a:gd name="T34" fmla="*/ 5985 w 6827"/>
                  <a:gd name="T35" fmla="*/ 5426 h 5912"/>
                  <a:gd name="T36" fmla="*/ 3834 w 6827"/>
                  <a:gd name="T37" fmla="*/ 5426 h 5912"/>
                  <a:gd name="T38" fmla="*/ 4910 w 6827"/>
                  <a:gd name="T39" fmla="*/ 3564 h 5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827" h="5912">
                    <a:moveTo>
                      <a:pt x="3413" y="0"/>
                    </a:moveTo>
                    <a:lnTo>
                      <a:pt x="0" y="5912"/>
                    </a:lnTo>
                    <a:lnTo>
                      <a:pt x="6827" y="5912"/>
                    </a:lnTo>
                    <a:lnTo>
                      <a:pt x="3413" y="0"/>
                    </a:lnTo>
                    <a:close/>
                    <a:moveTo>
                      <a:pt x="3413" y="972"/>
                    </a:moveTo>
                    <a:lnTo>
                      <a:pt x="4489" y="2835"/>
                    </a:lnTo>
                    <a:lnTo>
                      <a:pt x="2338" y="2835"/>
                    </a:lnTo>
                    <a:lnTo>
                      <a:pt x="3413" y="972"/>
                    </a:lnTo>
                    <a:close/>
                    <a:moveTo>
                      <a:pt x="842" y="5426"/>
                    </a:moveTo>
                    <a:lnTo>
                      <a:pt x="1917" y="3564"/>
                    </a:lnTo>
                    <a:lnTo>
                      <a:pt x="2993" y="5426"/>
                    </a:lnTo>
                    <a:lnTo>
                      <a:pt x="842" y="5426"/>
                    </a:lnTo>
                    <a:close/>
                    <a:moveTo>
                      <a:pt x="2338" y="3321"/>
                    </a:moveTo>
                    <a:lnTo>
                      <a:pt x="4489" y="3321"/>
                    </a:lnTo>
                    <a:lnTo>
                      <a:pt x="3413" y="5183"/>
                    </a:lnTo>
                    <a:lnTo>
                      <a:pt x="2338" y="3321"/>
                    </a:lnTo>
                    <a:close/>
                    <a:moveTo>
                      <a:pt x="4910" y="3564"/>
                    </a:moveTo>
                    <a:lnTo>
                      <a:pt x="5985" y="5426"/>
                    </a:lnTo>
                    <a:lnTo>
                      <a:pt x="3834" y="5426"/>
                    </a:lnTo>
                    <a:lnTo>
                      <a:pt x="4910" y="356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9" name="ïŝľíḋé"/>
            <p:cNvGrpSpPr/>
            <p:nvPr/>
          </p:nvGrpSpPr>
          <p:grpSpPr>
            <a:xfrm>
              <a:off x="9543809" y="4353967"/>
              <a:ext cx="396156" cy="396156"/>
              <a:chOff x="5675954" y="2249137"/>
              <a:chExt cx="648072" cy="648072"/>
            </a:xfrm>
          </p:grpSpPr>
          <p:sp>
            <p:nvSpPr>
              <p:cNvPr id="34" name="isḷiḍè"/>
              <p:cNvSpPr/>
              <p:nvPr/>
            </p:nvSpPr>
            <p:spPr>
              <a:xfrm>
                <a:off x="5675954" y="2249137"/>
                <a:ext cx="648072" cy="64807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5" name="iṡ1iďe"/>
              <p:cNvSpPr/>
              <p:nvPr/>
            </p:nvSpPr>
            <p:spPr bwMode="auto">
              <a:xfrm>
                <a:off x="5809844" y="2390028"/>
                <a:ext cx="380293" cy="366291"/>
              </a:xfrm>
              <a:custGeom>
                <a:avLst/>
                <a:gdLst>
                  <a:gd name="connsiteX0" fmla="*/ 297615 w 597921"/>
                  <a:gd name="connsiteY0" fmla="*/ 96957 h 598324"/>
                  <a:gd name="connsiteX1" fmla="*/ 323434 w 597921"/>
                  <a:gd name="connsiteY1" fmla="*/ 122740 h 598324"/>
                  <a:gd name="connsiteX2" fmla="*/ 323434 w 597921"/>
                  <a:gd name="connsiteY2" fmla="*/ 289852 h 598324"/>
                  <a:gd name="connsiteX3" fmla="*/ 462572 w 597921"/>
                  <a:gd name="connsiteY3" fmla="*/ 289852 h 598324"/>
                  <a:gd name="connsiteX4" fmla="*/ 487913 w 597921"/>
                  <a:gd name="connsiteY4" fmla="*/ 315157 h 598324"/>
                  <a:gd name="connsiteX5" fmla="*/ 462572 w 597921"/>
                  <a:gd name="connsiteY5" fmla="*/ 340463 h 598324"/>
                  <a:gd name="connsiteX6" fmla="*/ 297615 w 597921"/>
                  <a:gd name="connsiteY6" fmla="*/ 340463 h 598324"/>
                  <a:gd name="connsiteX7" fmla="*/ 272274 w 597921"/>
                  <a:gd name="connsiteY7" fmla="*/ 315157 h 598324"/>
                  <a:gd name="connsiteX8" fmla="*/ 272274 w 597921"/>
                  <a:gd name="connsiteY8" fmla="*/ 122740 h 598324"/>
                  <a:gd name="connsiteX9" fmla="*/ 297615 w 597921"/>
                  <a:gd name="connsiteY9" fmla="*/ 96957 h 598324"/>
                  <a:gd name="connsiteX10" fmla="*/ 298127 w 597921"/>
                  <a:gd name="connsiteY10" fmla="*/ 0 h 598324"/>
                  <a:gd name="connsiteX11" fmla="*/ 597921 w 597921"/>
                  <a:gd name="connsiteY11" fmla="*/ 299401 h 598324"/>
                  <a:gd name="connsiteX12" fmla="*/ 298127 w 597921"/>
                  <a:gd name="connsiteY12" fmla="*/ 598324 h 598324"/>
                  <a:gd name="connsiteX13" fmla="*/ 35150 w 597921"/>
                  <a:gd name="connsiteY13" fmla="*/ 442177 h 598324"/>
                  <a:gd name="connsiteX14" fmla="*/ 34194 w 597921"/>
                  <a:gd name="connsiteY14" fmla="*/ 432149 h 598324"/>
                  <a:gd name="connsiteX15" fmla="*/ 40410 w 597921"/>
                  <a:gd name="connsiteY15" fmla="*/ 424509 h 598324"/>
                  <a:gd name="connsiteX16" fmla="*/ 74836 w 597921"/>
                  <a:gd name="connsiteY16" fmla="*/ 407796 h 598324"/>
                  <a:gd name="connsiteX17" fmla="*/ 91571 w 597921"/>
                  <a:gd name="connsiteY17" fmla="*/ 413049 h 598324"/>
                  <a:gd name="connsiteX18" fmla="*/ 298127 w 597921"/>
                  <a:gd name="connsiteY18" fmla="*/ 534815 h 598324"/>
                  <a:gd name="connsiteX19" fmla="*/ 534328 w 597921"/>
                  <a:gd name="connsiteY19" fmla="*/ 299401 h 598324"/>
                  <a:gd name="connsiteX20" fmla="*/ 298127 w 597921"/>
                  <a:gd name="connsiteY20" fmla="*/ 63509 h 598324"/>
                  <a:gd name="connsiteX21" fmla="*/ 145123 w 597921"/>
                  <a:gd name="connsiteY21" fmla="*/ 120333 h 598324"/>
                  <a:gd name="connsiteX22" fmla="*/ 200587 w 597921"/>
                  <a:gd name="connsiteY22" fmla="*/ 142299 h 598324"/>
                  <a:gd name="connsiteX23" fmla="*/ 208237 w 597921"/>
                  <a:gd name="connsiteY23" fmla="*/ 152327 h 598324"/>
                  <a:gd name="connsiteX24" fmla="*/ 203456 w 597921"/>
                  <a:gd name="connsiteY24" fmla="*/ 164265 h 598324"/>
                  <a:gd name="connsiteX25" fmla="*/ 48060 w 597921"/>
                  <a:gd name="connsiteY25" fmla="*/ 285553 h 598324"/>
                  <a:gd name="connsiteX26" fmla="*/ 35150 w 597921"/>
                  <a:gd name="connsiteY26" fmla="*/ 287463 h 598324"/>
                  <a:gd name="connsiteX27" fmla="*/ 27500 w 597921"/>
                  <a:gd name="connsiteY27" fmla="*/ 277435 h 598324"/>
                  <a:gd name="connsiteX28" fmla="*/ 246 w 597921"/>
                  <a:gd name="connsiteY28" fmla="*/ 82132 h 598324"/>
                  <a:gd name="connsiteX29" fmla="*/ 4550 w 597921"/>
                  <a:gd name="connsiteY29" fmla="*/ 70194 h 598324"/>
                  <a:gd name="connsiteX30" fmla="*/ 17459 w 597921"/>
                  <a:gd name="connsiteY30" fmla="*/ 68762 h 598324"/>
                  <a:gd name="connsiteX31" fmla="*/ 80574 w 597921"/>
                  <a:gd name="connsiteY31" fmla="*/ 94070 h 598324"/>
                  <a:gd name="connsiteX32" fmla="*/ 298127 w 597921"/>
                  <a:gd name="connsiteY32" fmla="*/ 0 h 598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97921" h="598324">
                    <a:moveTo>
                      <a:pt x="297615" y="96957"/>
                    </a:moveTo>
                    <a:cubicBezTo>
                      <a:pt x="311959" y="96957"/>
                      <a:pt x="323434" y="108416"/>
                      <a:pt x="323434" y="122740"/>
                    </a:cubicBezTo>
                    <a:lnTo>
                      <a:pt x="323434" y="289852"/>
                    </a:lnTo>
                    <a:lnTo>
                      <a:pt x="462572" y="289852"/>
                    </a:lnTo>
                    <a:cubicBezTo>
                      <a:pt x="476438" y="289852"/>
                      <a:pt x="487913" y="301311"/>
                      <a:pt x="487913" y="315157"/>
                    </a:cubicBezTo>
                    <a:cubicBezTo>
                      <a:pt x="487913" y="329004"/>
                      <a:pt x="476438" y="340463"/>
                      <a:pt x="462572" y="340463"/>
                    </a:cubicBezTo>
                    <a:lnTo>
                      <a:pt x="297615" y="340463"/>
                    </a:lnTo>
                    <a:cubicBezTo>
                      <a:pt x="283749" y="340463"/>
                      <a:pt x="272274" y="329004"/>
                      <a:pt x="272274" y="315157"/>
                    </a:cubicBezTo>
                    <a:lnTo>
                      <a:pt x="272274" y="122740"/>
                    </a:lnTo>
                    <a:cubicBezTo>
                      <a:pt x="272274" y="108416"/>
                      <a:pt x="283749" y="96957"/>
                      <a:pt x="297615" y="96957"/>
                    </a:cubicBezTo>
                    <a:close/>
                    <a:moveTo>
                      <a:pt x="298127" y="0"/>
                    </a:moveTo>
                    <a:cubicBezTo>
                      <a:pt x="463564" y="0"/>
                      <a:pt x="597921" y="134181"/>
                      <a:pt x="597921" y="299401"/>
                    </a:cubicBezTo>
                    <a:cubicBezTo>
                      <a:pt x="597921" y="464143"/>
                      <a:pt x="463564" y="598324"/>
                      <a:pt x="298127" y="598324"/>
                    </a:cubicBezTo>
                    <a:cubicBezTo>
                      <a:pt x="188155" y="598324"/>
                      <a:pt x="87268" y="538635"/>
                      <a:pt x="35150" y="442177"/>
                    </a:cubicBezTo>
                    <a:cubicBezTo>
                      <a:pt x="33238" y="438835"/>
                      <a:pt x="32760" y="435492"/>
                      <a:pt x="34194" y="432149"/>
                    </a:cubicBezTo>
                    <a:cubicBezTo>
                      <a:pt x="35150" y="428807"/>
                      <a:pt x="37541" y="425942"/>
                      <a:pt x="40410" y="424509"/>
                    </a:cubicBezTo>
                    <a:lnTo>
                      <a:pt x="74836" y="407796"/>
                    </a:lnTo>
                    <a:cubicBezTo>
                      <a:pt x="81052" y="404931"/>
                      <a:pt x="88702" y="407319"/>
                      <a:pt x="91571" y="413049"/>
                    </a:cubicBezTo>
                    <a:cubicBezTo>
                      <a:pt x="133169" y="488018"/>
                      <a:pt x="212540" y="534815"/>
                      <a:pt x="298127" y="534815"/>
                    </a:cubicBezTo>
                    <a:cubicBezTo>
                      <a:pt x="428181" y="534815"/>
                      <a:pt x="534328" y="429284"/>
                      <a:pt x="534328" y="299401"/>
                    </a:cubicBezTo>
                    <a:cubicBezTo>
                      <a:pt x="534328" y="169517"/>
                      <a:pt x="428181" y="63509"/>
                      <a:pt x="298127" y="63509"/>
                    </a:cubicBezTo>
                    <a:cubicBezTo>
                      <a:pt x="242185" y="63509"/>
                      <a:pt x="187677" y="83565"/>
                      <a:pt x="145123" y="120333"/>
                    </a:cubicBezTo>
                    <a:lnTo>
                      <a:pt x="200587" y="142299"/>
                    </a:lnTo>
                    <a:cubicBezTo>
                      <a:pt x="204890" y="144209"/>
                      <a:pt x="207759" y="148029"/>
                      <a:pt x="208237" y="152327"/>
                    </a:cubicBezTo>
                    <a:cubicBezTo>
                      <a:pt x="208715" y="157102"/>
                      <a:pt x="207281" y="161399"/>
                      <a:pt x="203456" y="164265"/>
                    </a:cubicBezTo>
                    <a:lnTo>
                      <a:pt x="48060" y="285553"/>
                    </a:lnTo>
                    <a:cubicBezTo>
                      <a:pt x="44235" y="288418"/>
                      <a:pt x="39454" y="289373"/>
                      <a:pt x="35150" y="287463"/>
                    </a:cubicBezTo>
                    <a:cubicBezTo>
                      <a:pt x="31325" y="285553"/>
                      <a:pt x="27978" y="281733"/>
                      <a:pt x="27500" y="277435"/>
                    </a:cubicBezTo>
                    <a:lnTo>
                      <a:pt x="246" y="82132"/>
                    </a:lnTo>
                    <a:cubicBezTo>
                      <a:pt x="-710" y="77835"/>
                      <a:pt x="1203" y="73060"/>
                      <a:pt x="4550" y="70194"/>
                    </a:cubicBezTo>
                    <a:cubicBezTo>
                      <a:pt x="8375" y="67807"/>
                      <a:pt x="13156" y="66852"/>
                      <a:pt x="17459" y="68762"/>
                    </a:cubicBezTo>
                    <a:lnTo>
                      <a:pt x="80574" y="94070"/>
                    </a:lnTo>
                    <a:cubicBezTo>
                      <a:pt x="137472" y="33426"/>
                      <a:pt x="214931" y="0"/>
                      <a:pt x="29812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20" name="直接连接符 19"/>
            <p:cNvCxnSpPr/>
            <p:nvPr/>
          </p:nvCxnSpPr>
          <p:spPr>
            <a:xfrm>
              <a:off x="4274490" y="4750123"/>
              <a:ext cx="0" cy="1366515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7923245" y="4750123"/>
              <a:ext cx="0" cy="1366515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iṧlïďé"/>
            <p:cNvGrpSpPr/>
            <p:nvPr/>
          </p:nvGrpSpPr>
          <p:grpSpPr>
            <a:xfrm>
              <a:off x="1396081" y="5094000"/>
              <a:ext cx="2108063" cy="944997"/>
              <a:chOff x="1764076" y="5149210"/>
              <a:chExt cx="2108063" cy="944997"/>
            </a:xfrm>
          </p:grpSpPr>
          <p:sp>
            <p:nvSpPr>
              <p:cNvPr id="32" name="ïsľídê"/>
              <p:cNvSpPr/>
              <p:nvPr/>
            </p:nvSpPr>
            <p:spPr bwMode="auto">
              <a:xfrm>
                <a:off x="1764076" y="553680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3" name="îsḷidê"/>
              <p:cNvSpPr txBox="1"/>
              <p:nvPr/>
            </p:nvSpPr>
            <p:spPr bwMode="auto">
              <a:xfrm>
                <a:off x="1764076" y="5149210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18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23" name="îŝḻíḑé"/>
            <p:cNvGrpSpPr/>
            <p:nvPr/>
          </p:nvGrpSpPr>
          <p:grpSpPr>
            <a:xfrm>
              <a:off x="5044836" y="5094000"/>
              <a:ext cx="2108063" cy="944997"/>
              <a:chOff x="1764076" y="5149210"/>
              <a:chExt cx="2108063" cy="944997"/>
            </a:xfrm>
          </p:grpSpPr>
          <p:sp>
            <p:nvSpPr>
              <p:cNvPr id="30" name="íṣ1íḑê"/>
              <p:cNvSpPr/>
              <p:nvPr/>
            </p:nvSpPr>
            <p:spPr bwMode="auto">
              <a:xfrm>
                <a:off x="1764076" y="553680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1" name="îṣḻíḓè"/>
              <p:cNvSpPr txBox="1"/>
              <p:nvPr/>
            </p:nvSpPr>
            <p:spPr bwMode="auto">
              <a:xfrm>
                <a:off x="1764076" y="5149210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18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24" name="iṩ1iḓe"/>
            <p:cNvGrpSpPr/>
            <p:nvPr/>
          </p:nvGrpSpPr>
          <p:grpSpPr>
            <a:xfrm>
              <a:off x="8693591" y="5094000"/>
              <a:ext cx="2108063" cy="944997"/>
              <a:chOff x="1764076" y="5149210"/>
              <a:chExt cx="2108063" cy="944997"/>
            </a:xfrm>
          </p:grpSpPr>
          <p:sp>
            <p:nvSpPr>
              <p:cNvPr id="28" name="íṥḻïḓè"/>
              <p:cNvSpPr/>
              <p:nvPr/>
            </p:nvSpPr>
            <p:spPr bwMode="auto">
              <a:xfrm>
                <a:off x="1764076" y="5536808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9" name="ïṡḷîḋe"/>
              <p:cNvSpPr txBox="1"/>
              <p:nvPr/>
            </p:nvSpPr>
            <p:spPr bwMode="auto">
              <a:xfrm>
                <a:off x="1764076" y="5149210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18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25" name="îṥḻíḍê"/>
            <p:cNvGrpSpPr/>
            <p:nvPr/>
          </p:nvGrpSpPr>
          <p:grpSpPr>
            <a:xfrm>
              <a:off x="4173030" y="1269000"/>
              <a:ext cx="3845940" cy="963597"/>
              <a:chOff x="4521000" y="1312069"/>
              <a:chExt cx="3845940" cy="963597"/>
            </a:xfrm>
          </p:grpSpPr>
          <p:sp>
            <p:nvSpPr>
              <p:cNvPr id="26" name="îSlïḓè"/>
              <p:cNvSpPr/>
              <p:nvPr/>
            </p:nvSpPr>
            <p:spPr bwMode="auto">
              <a:xfrm>
                <a:off x="4521000" y="1703628"/>
                <a:ext cx="3845940" cy="5720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Supporting </a:t>
                </a:r>
                <a:r>
                  <a:rPr lang="zh-CN" altLang="en-US" sz="1100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r>
                  <a:rPr lang="en-US" altLang="zh-CN" sz="1100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. 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When you copy &amp; paste, choose "keep text only" option.</a:t>
                </a:r>
                <a:endParaRPr lang="zh-CN" altLang="en-US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7" name="î$1ïḑê"/>
              <p:cNvSpPr txBox="1"/>
              <p:nvPr/>
            </p:nvSpPr>
            <p:spPr bwMode="auto">
              <a:xfrm>
                <a:off x="4521000" y="1312069"/>
                <a:ext cx="3845940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18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公司介绍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289ca8fd-6a12-4b06-85f0-4679ce74669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1511" y="0"/>
            <a:ext cx="10848977" cy="6858000"/>
            <a:chOff x="671511" y="0"/>
            <a:chExt cx="10848977" cy="6858000"/>
          </a:xfrm>
        </p:grpSpPr>
        <p:sp>
          <p:nvSpPr>
            <p:cNvPr id="7" name="îṥḻiḍé"/>
            <p:cNvSpPr/>
            <p:nvPr/>
          </p:nvSpPr>
          <p:spPr>
            <a:xfrm>
              <a:off x="6384032" y="0"/>
              <a:ext cx="5136456" cy="6858000"/>
            </a:xfrm>
            <a:prstGeom prst="roundRect">
              <a:avLst>
                <a:gd name="adj" fmla="val 0"/>
              </a:avLst>
            </a:prstGeom>
            <a:blipFill>
              <a:blip r:embed="rId2"/>
              <a:tile tx="0" ty="-901700" sx="100000" sy="100000" flip="xy" algn="t"/>
            </a:blip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8" name="î$ļïďê"/>
            <p:cNvSpPr/>
            <p:nvPr/>
          </p:nvSpPr>
          <p:spPr>
            <a:xfrm>
              <a:off x="675542" y="3862781"/>
              <a:ext cx="10844946" cy="2273812"/>
            </a:xfrm>
            <a:prstGeom prst="roundRect">
              <a:avLst>
                <a:gd name="adj" fmla="val 0"/>
              </a:avLst>
            </a:prstGeom>
            <a:solidFill>
              <a:schemeClr val="accent2">
                <a:alpha val="7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1930951" y="4909744"/>
              <a:ext cx="970088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iŝlîḑè"/>
            <p:cNvSpPr txBox="1"/>
            <p:nvPr/>
          </p:nvSpPr>
          <p:spPr>
            <a:xfrm>
              <a:off x="671511" y="1933016"/>
              <a:ext cx="4301827" cy="1169551"/>
            </a:xfrm>
            <a:prstGeom prst="rect">
              <a:avLst/>
            </a:prstGeom>
            <a:noFill/>
          </p:spPr>
          <p:txBody>
            <a:bodyPr wrap="square" lIns="90000" tIns="46800" rIns="90000" bIns="46800" anchor="ctr">
              <a:normAutofit/>
            </a:bodyPr>
            <a:lstStyle/>
            <a:p>
              <a:r>
                <a:rPr lang="en-US" altLang="zh-CN" sz="2800" b="1" dirty="0">
                  <a:solidFill>
                    <a:schemeClr val="accent3">
                      <a:lumMod val="50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lang="zh-CN" altLang="en-US" sz="2800" b="1" dirty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11" name="îSḷîdé"/>
            <p:cNvGrpSpPr/>
            <p:nvPr/>
          </p:nvGrpSpPr>
          <p:grpSpPr>
            <a:xfrm>
              <a:off x="741707" y="4169428"/>
              <a:ext cx="1514392" cy="1725808"/>
              <a:chOff x="741707" y="4095687"/>
              <a:chExt cx="1514392" cy="1725808"/>
            </a:xfrm>
          </p:grpSpPr>
          <p:sp>
            <p:nvSpPr>
              <p:cNvPr id="46" name="îśḻîďè"/>
              <p:cNvSpPr txBox="1"/>
              <p:nvPr/>
            </p:nvSpPr>
            <p:spPr>
              <a:xfrm>
                <a:off x="832273" y="4095687"/>
                <a:ext cx="1333260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400" b="1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1400" b="1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grpSp>
            <p:nvGrpSpPr>
              <p:cNvPr id="47" name="iŝ1ïḓé"/>
              <p:cNvGrpSpPr/>
              <p:nvPr/>
            </p:nvGrpSpPr>
            <p:grpSpPr>
              <a:xfrm>
                <a:off x="1066855" y="4403955"/>
                <a:ext cx="864096" cy="864096"/>
                <a:chOff x="983432" y="3861048"/>
                <a:chExt cx="864096" cy="864096"/>
              </a:xfrm>
            </p:grpSpPr>
            <p:sp>
              <p:nvSpPr>
                <p:cNvPr id="49" name="îṣ1idê"/>
                <p:cNvSpPr/>
                <p:nvPr/>
              </p:nvSpPr>
              <p:spPr>
                <a:xfrm>
                  <a:off x="983432" y="3861048"/>
                  <a:ext cx="864096" cy="864096"/>
                </a:xfrm>
                <a:prstGeom prst="ellipse">
                  <a:avLst/>
                </a:prstGeom>
                <a:solidFill>
                  <a:schemeClr val="bg1">
                    <a:alpha val="10000"/>
                  </a:schemeClr>
                </a:solidFill>
                <a:ln w="3175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hemeClr val="dk2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dk2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50" name="îsḻiḑè"/>
                <p:cNvSpPr/>
                <p:nvPr/>
              </p:nvSpPr>
              <p:spPr bwMode="auto">
                <a:xfrm>
                  <a:off x="1221548" y="4099284"/>
                  <a:ext cx="387864" cy="387624"/>
                </a:xfrm>
                <a:custGeom>
                  <a:avLst/>
                  <a:gdLst>
                    <a:gd name="connsiteX0" fmla="*/ 482620 w 607097"/>
                    <a:gd name="connsiteY0" fmla="*/ 381169 h 606722"/>
                    <a:gd name="connsiteX1" fmla="*/ 496768 w 607097"/>
                    <a:gd name="connsiteY1" fmla="*/ 381169 h 606722"/>
                    <a:gd name="connsiteX2" fmla="*/ 510916 w 607097"/>
                    <a:gd name="connsiteY2" fmla="*/ 395381 h 606722"/>
                    <a:gd name="connsiteX3" fmla="*/ 510916 w 607097"/>
                    <a:gd name="connsiteY3" fmla="*/ 409505 h 606722"/>
                    <a:gd name="connsiteX4" fmla="*/ 503887 w 607097"/>
                    <a:gd name="connsiteY4" fmla="*/ 412525 h 606722"/>
                    <a:gd name="connsiteX5" fmla="*/ 496768 w 607097"/>
                    <a:gd name="connsiteY5" fmla="*/ 409505 h 606722"/>
                    <a:gd name="connsiteX6" fmla="*/ 482620 w 607097"/>
                    <a:gd name="connsiteY6" fmla="*/ 395381 h 606722"/>
                    <a:gd name="connsiteX7" fmla="*/ 482620 w 607097"/>
                    <a:gd name="connsiteY7" fmla="*/ 381169 h 606722"/>
                    <a:gd name="connsiteX8" fmla="*/ 546398 w 607097"/>
                    <a:gd name="connsiteY8" fmla="*/ 242745 h 606722"/>
                    <a:gd name="connsiteX9" fmla="*/ 566606 w 607097"/>
                    <a:gd name="connsiteY9" fmla="*/ 242745 h 606722"/>
                    <a:gd name="connsiteX10" fmla="*/ 576754 w 607097"/>
                    <a:gd name="connsiteY10" fmla="*/ 252756 h 606722"/>
                    <a:gd name="connsiteX11" fmla="*/ 566606 w 607097"/>
                    <a:gd name="connsiteY11" fmla="*/ 262856 h 606722"/>
                    <a:gd name="connsiteX12" fmla="*/ 546398 w 607097"/>
                    <a:gd name="connsiteY12" fmla="*/ 262856 h 606722"/>
                    <a:gd name="connsiteX13" fmla="*/ 536249 w 607097"/>
                    <a:gd name="connsiteY13" fmla="*/ 252756 h 606722"/>
                    <a:gd name="connsiteX14" fmla="*/ 546398 w 607097"/>
                    <a:gd name="connsiteY14" fmla="*/ 242745 h 606722"/>
                    <a:gd name="connsiteX15" fmla="*/ 353968 w 607097"/>
                    <a:gd name="connsiteY15" fmla="*/ 101120 h 606722"/>
                    <a:gd name="connsiteX16" fmla="*/ 364118 w 607097"/>
                    <a:gd name="connsiteY16" fmla="*/ 111251 h 606722"/>
                    <a:gd name="connsiteX17" fmla="*/ 364118 w 607097"/>
                    <a:gd name="connsiteY17" fmla="*/ 242683 h 606722"/>
                    <a:gd name="connsiteX18" fmla="*/ 424838 w 607097"/>
                    <a:gd name="connsiteY18" fmla="*/ 242683 h 606722"/>
                    <a:gd name="connsiteX19" fmla="*/ 434988 w 607097"/>
                    <a:gd name="connsiteY19" fmla="*/ 252725 h 606722"/>
                    <a:gd name="connsiteX20" fmla="*/ 424838 w 607097"/>
                    <a:gd name="connsiteY20" fmla="*/ 262856 h 606722"/>
                    <a:gd name="connsiteX21" fmla="*/ 353968 w 607097"/>
                    <a:gd name="connsiteY21" fmla="*/ 262856 h 606722"/>
                    <a:gd name="connsiteX22" fmla="*/ 343818 w 607097"/>
                    <a:gd name="connsiteY22" fmla="*/ 252725 h 606722"/>
                    <a:gd name="connsiteX23" fmla="*/ 343818 w 607097"/>
                    <a:gd name="connsiteY23" fmla="*/ 111251 h 606722"/>
                    <a:gd name="connsiteX24" fmla="*/ 353968 w 607097"/>
                    <a:gd name="connsiteY24" fmla="*/ 101120 h 606722"/>
                    <a:gd name="connsiteX25" fmla="*/ 496768 w 607097"/>
                    <a:gd name="connsiteY25" fmla="*/ 96101 h 606722"/>
                    <a:gd name="connsiteX26" fmla="*/ 510916 w 607097"/>
                    <a:gd name="connsiteY26" fmla="*/ 96101 h 606722"/>
                    <a:gd name="connsiteX27" fmla="*/ 510916 w 607097"/>
                    <a:gd name="connsiteY27" fmla="*/ 110217 h 606722"/>
                    <a:gd name="connsiteX28" fmla="*/ 496768 w 607097"/>
                    <a:gd name="connsiteY28" fmla="*/ 124334 h 606722"/>
                    <a:gd name="connsiteX29" fmla="*/ 489650 w 607097"/>
                    <a:gd name="connsiteY29" fmla="*/ 127441 h 606722"/>
                    <a:gd name="connsiteX30" fmla="*/ 482620 w 607097"/>
                    <a:gd name="connsiteY30" fmla="*/ 124334 h 606722"/>
                    <a:gd name="connsiteX31" fmla="*/ 482620 w 607097"/>
                    <a:gd name="connsiteY31" fmla="*/ 110217 h 606722"/>
                    <a:gd name="connsiteX32" fmla="*/ 196955 w 607097"/>
                    <a:gd name="connsiteY32" fmla="*/ 96101 h 606722"/>
                    <a:gd name="connsiteX33" fmla="*/ 211110 w 607097"/>
                    <a:gd name="connsiteY33" fmla="*/ 96101 h 606722"/>
                    <a:gd name="connsiteX34" fmla="*/ 225355 w 607097"/>
                    <a:gd name="connsiteY34" fmla="*/ 110217 h 606722"/>
                    <a:gd name="connsiteX35" fmla="*/ 225355 w 607097"/>
                    <a:gd name="connsiteY35" fmla="*/ 124334 h 606722"/>
                    <a:gd name="connsiteX36" fmla="*/ 218233 w 607097"/>
                    <a:gd name="connsiteY36" fmla="*/ 127441 h 606722"/>
                    <a:gd name="connsiteX37" fmla="*/ 211110 w 607097"/>
                    <a:gd name="connsiteY37" fmla="*/ 124334 h 606722"/>
                    <a:gd name="connsiteX38" fmla="*/ 196955 w 607097"/>
                    <a:gd name="connsiteY38" fmla="*/ 110217 h 606722"/>
                    <a:gd name="connsiteX39" fmla="*/ 196955 w 607097"/>
                    <a:gd name="connsiteY39" fmla="*/ 96101 h 606722"/>
                    <a:gd name="connsiteX40" fmla="*/ 103963 w 607097"/>
                    <a:gd name="connsiteY40" fmla="*/ 81761 h 606722"/>
                    <a:gd name="connsiteX41" fmla="*/ 87598 w 607097"/>
                    <a:gd name="connsiteY41" fmla="*/ 90026 h 606722"/>
                    <a:gd name="connsiteX42" fmla="*/ 62322 w 607097"/>
                    <a:gd name="connsiteY42" fmla="*/ 115266 h 606722"/>
                    <a:gd name="connsiteX43" fmla="*/ 34998 w 607097"/>
                    <a:gd name="connsiteY43" fmla="*/ 265902 h 606722"/>
                    <a:gd name="connsiteX44" fmla="*/ 75494 w 607097"/>
                    <a:gd name="connsiteY44" fmla="*/ 322602 h 606722"/>
                    <a:gd name="connsiteX45" fmla="*/ 283044 w 607097"/>
                    <a:gd name="connsiteY45" fmla="*/ 530826 h 606722"/>
                    <a:gd name="connsiteX46" fmla="*/ 327634 w 607097"/>
                    <a:gd name="connsiteY46" fmla="*/ 565219 h 606722"/>
                    <a:gd name="connsiteX47" fmla="*/ 490684 w 607097"/>
                    <a:gd name="connsiteY47" fmla="*/ 545046 h 606722"/>
                    <a:gd name="connsiteX48" fmla="*/ 515960 w 607097"/>
                    <a:gd name="connsiteY48" fmla="*/ 519717 h 606722"/>
                    <a:gd name="connsiteX49" fmla="*/ 521033 w 607097"/>
                    <a:gd name="connsiteY49" fmla="*/ 485324 h 606722"/>
                    <a:gd name="connsiteX50" fmla="*/ 434969 w 607097"/>
                    <a:gd name="connsiteY50" fmla="*/ 411561 h 606722"/>
                    <a:gd name="connsiteX51" fmla="*/ 414321 w 607097"/>
                    <a:gd name="connsiteY51" fmla="*/ 406318 h 606722"/>
                    <a:gd name="connsiteX52" fmla="*/ 413698 w 607097"/>
                    <a:gd name="connsiteY52" fmla="*/ 406496 h 606722"/>
                    <a:gd name="connsiteX53" fmla="*/ 405599 w 607097"/>
                    <a:gd name="connsiteY53" fmla="*/ 413605 h 606722"/>
                    <a:gd name="connsiteX54" fmla="*/ 404620 w 607097"/>
                    <a:gd name="connsiteY54" fmla="*/ 414583 h 606722"/>
                    <a:gd name="connsiteX55" fmla="*/ 373202 w 607097"/>
                    <a:gd name="connsiteY55" fmla="*/ 447910 h 606722"/>
                    <a:gd name="connsiteX56" fmla="*/ 349528 w 607097"/>
                    <a:gd name="connsiteY56" fmla="*/ 459552 h 606722"/>
                    <a:gd name="connsiteX57" fmla="*/ 405599 w 607097"/>
                    <a:gd name="connsiteY57" fmla="*/ 475282 h 606722"/>
                    <a:gd name="connsiteX58" fmla="*/ 414677 w 607097"/>
                    <a:gd name="connsiteY58" fmla="*/ 486391 h 606722"/>
                    <a:gd name="connsiteX59" fmla="*/ 404620 w 607097"/>
                    <a:gd name="connsiteY59" fmla="*/ 495456 h 606722"/>
                    <a:gd name="connsiteX60" fmla="*/ 403552 w 607097"/>
                    <a:gd name="connsiteY60" fmla="*/ 495456 h 606722"/>
                    <a:gd name="connsiteX61" fmla="*/ 287138 w 607097"/>
                    <a:gd name="connsiteY61" fmla="*/ 441866 h 606722"/>
                    <a:gd name="connsiteX62" fmla="*/ 286426 w 607097"/>
                    <a:gd name="connsiteY62" fmla="*/ 441067 h 606722"/>
                    <a:gd name="connsiteX63" fmla="*/ 284112 w 607097"/>
                    <a:gd name="connsiteY63" fmla="*/ 438845 h 606722"/>
                    <a:gd name="connsiteX64" fmla="*/ 176777 w 607097"/>
                    <a:gd name="connsiteY64" fmla="*/ 331666 h 606722"/>
                    <a:gd name="connsiteX65" fmla="*/ 111895 w 607097"/>
                    <a:gd name="connsiteY65" fmla="*/ 213379 h 606722"/>
                    <a:gd name="connsiteX66" fmla="*/ 121062 w 607097"/>
                    <a:gd name="connsiteY66" fmla="*/ 202270 h 606722"/>
                    <a:gd name="connsiteX67" fmla="*/ 132188 w 607097"/>
                    <a:gd name="connsiteY67" fmla="*/ 211335 h 606722"/>
                    <a:gd name="connsiteX68" fmla="*/ 146428 w 607097"/>
                    <a:gd name="connsiteY68" fmla="*/ 259325 h 606722"/>
                    <a:gd name="connsiteX69" fmla="*/ 158532 w 607097"/>
                    <a:gd name="connsiteY69" fmla="*/ 233553 h 606722"/>
                    <a:gd name="connsiteX70" fmla="*/ 191907 w 607097"/>
                    <a:gd name="connsiteY70" fmla="*/ 202270 h 606722"/>
                    <a:gd name="connsiteX71" fmla="*/ 192975 w 607097"/>
                    <a:gd name="connsiteY71" fmla="*/ 201204 h 606722"/>
                    <a:gd name="connsiteX72" fmla="*/ 200006 w 607097"/>
                    <a:gd name="connsiteY72" fmla="*/ 193117 h 606722"/>
                    <a:gd name="connsiteX73" fmla="*/ 194933 w 607097"/>
                    <a:gd name="connsiteY73" fmla="*/ 170899 h 606722"/>
                    <a:gd name="connsiteX74" fmla="*/ 121062 w 607097"/>
                    <a:gd name="connsiteY74" fmla="*/ 84961 h 606722"/>
                    <a:gd name="connsiteX75" fmla="*/ 103963 w 607097"/>
                    <a:gd name="connsiteY75" fmla="*/ 81761 h 606722"/>
                    <a:gd name="connsiteX76" fmla="*/ 353980 w 607097"/>
                    <a:gd name="connsiteY76" fmla="*/ 30273 h 606722"/>
                    <a:gd name="connsiteX77" fmla="*/ 364141 w 607097"/>
                    <a:gd name="connsiteY77" fmla="*/ 40422 h 606722"/>
                    <a:gd name="connsiteX78" fmla="*/ 364141 w 607097"/>
                    <a:gd name="connsiteY78" fmla="*/ 60719 h 606722"/>
                    <a:gd name="connsiteX79" fmla="*/ 353980 w 607097"/>
                    <a:gd name="connsiteY79" fmla="*/ 70778 h 606722"/>
                    <a:gd name="connsiteX80" fmla="*/ 343818 w 607097"/>
                    <a:gd name="connsiteY80" fmla="*/ 60719 h 606722"/>
                    <a:gd name="connsiteX81" fmla="*/ 343818 w 607097"/>
                    <a:gd name="connsiteY81" fmla="*/ 40422 h 606722"/>
                    <a:gd name="connsiteX82" fmla="*/ 353980 w 607097"/>
                    <a:gd name="connsiteY82" fmla="*/ 30273 h 606722"/>
                    <a:gd name="connsiteX83" fmla="*/ 353978 w 607097"/>
                    <a:gd name="connsiteY83" fmla="*/ 20263 h 606722"/>
                    <a:gd name="connsiteX84" fmla="*/ 174819 w 607097"/>
                    <a:gd name="connsiteY84" fmla="*/ 104957 h 606722"/>
                    <a:gd name="connsiteX85" fmla="*/ 214246 w 607097"/>
                    <a:gd name="connsiteY85" fmla="*/ 160768 h 606722"/>
                    <a:gd name="connsiteX86" fmla="*/ 221278 w 607097"/>
                    <a:gd name="connsiteY86" fmla="*/ 198182 h 606722"/>
                    <a:gd name="connsiteX87" fmla="*/ 215938 w 607097"/>
                    <a:gd name="connsiteY87" fmla="*/ 209025 h 606722"/>
                    <a:gd name="connsiteX88" fmla="*/ 210152 w 607097"/>
                    <a:gd name="connsiteY88" fmla="*/ 215157 h 606722"/>
                    <a:gd name="connsiteX89" fmla="*/ 206147 w 607097"/>
                    <a:gd name="connsiteY89" fmla="*/ 218445 h 606722"/>
                    <a:gd name="connsiteX90" fmla="*/ 176777 w 607097"/>
                    <a:gd name="connsiteY90" fmla="*/ 244662 h 606722"/>
                    <a:gd name="connsiteX91" fmla="*/ 182829 w 607097"/>
                    <a:gd name="connsiteY91" fmla="*/ 308382 h 606722"/>
                    <a:gd name="connsiteX92" fmla="*/ 189504 w 607097"/>
                    <a:gd name="connsiteY92" fmla="*/ 315136 h 606722"/>
                    <a:gd name="connsiteX93" fmla="*/ 189949 w 607097"/>
                    <a:gd name="connsiteY93" fmla="*/ 315492 h 606722"/>
                    <a:gd name="connsiteX94" fmla="*/ 191640 w 607097"/>
                    <a:gd name="connsiteY94" fmla="*/ 317269 h 606722"/>
                    <a:gd name="connsiteX95" fmla="*/ 298263 w 607097"/>
                    <a:gd name="connsiteY95" fmla="*/ 424714 h 606722"/>
                    <a:gd name="connsiteX96" fmla="*/ 362077 w 607097"/>
                    <a:gd name="connsiteY96" fmla="*/ 430758 h 606722"/>
                    <a:gd name="connsiteX97" fmla="*/ 388422 w 607097"/>
                    <a:gd name="connsiteY97" fmla="*/ 401430 h 606722"/>
                    <a:gd name="connsiteX98" fmla="*/ 408625 w 607097"/>
                    <a:gd name="connsiteY98" fmla="*/ 386233 h 606722"/>
                    <a:gd name="connsiteX99" fmla="*/ 419661 w 607097"/>
                    <a:gd name="connsiteY99" fmla="*/ 384900 h 606722"/>
                    <a:gd name="connsiteX100" fmla="*/ 446094 w 607097"/>
                    <a:gd name="connsiteY100" fmla="*/ 392365 h 606722"/>
                    <a:gd name="connsiteX101" fmla="*/ 501987 w 607097"/>
                    <a:gd name="connsiteY101" fmla="*/ 431646 h 606722"/>
                    <a:gd name="connsiteX102" fmla="*/ 586894 w 607097"/>
                    <a:gd name="connsiteY102" fmla="*/ 252749 h 606722"/>
                    <a:gd name="connsiteX103" fmla="*/ 353978 w 607097"/>
                    <a:gd name="connsiteY103" fmla="*/ 20263 h 606722"/>
                    <a:gd name="connsiteX104" fmla="*/ 353978 w 607097"/>
                    <a:gd name="connsiteY104" fmla="*/ 0 h 606722"/>
                    <a:gd name="connsiteX105" fmla="*/ 607097 w 607097"/>
                    <a:gd name="connsiteY105" fmla="*/ 252749 h 606722"/>
                    <a:gd name="connsiteX106" fmla="*/ 517384 w 607097"/>
                    <a:gd name="connsiteY106" fmla="*/ 445421 h 606722"/>
                    <a:gd name="connsiteX107" fmla="*/ 540257 w 607097"/>
                    <a:gd name="connsiteY107" fmla="*/ 474215 h 606722"/>
                    <a:gd name="connsiteX108" fmla="*/ 531179 w 607097"/>
                    <a:gd name="connsiteY108" fmla="*/ 532870 h 606722"/>
                    <a:gd name="connsiteX109" fmla="*/ 505814 w 607097"/>
                    <a:gd name="connsiteY109" fmla="*/ 559176 h 606722"/>
                    <a:gd name="connsiteX110" fmla="*/ 401505 w 607097"/>
                    <a:gd name="connsiteY110" fmla="*/ 606722 h 606722"/>
                    <a:gd name="connsiteX111" fmla="*/ 318556 w 607097"/>
                    <a:gd name="connsiteY111" fmla="*/ 582460 h 606722"/>
                    <a:gd name="connsiteX112" fmla="*/ 268893 w 607097"/>
                    <a:gd name="connsiteY112" fmla="*/ 543979 h 606722"/>
                    <a:gd name="connsiteX113" fmla="*/ 61343 w 607097"/>
                    <a:gd name="connsiteY113" fmla="*/ 336732 h 606722"/>
                    <a:gd name="connsiteX114" fmla="*/ 16753 w 607097"/>
                    <a:gd name="connsiteY114" fmla="*/ 275056 h 606722"/>
                    <a:gd name="connsiteX115" fmla="*/ 48171 w 607097"/>
                    <a:gd name="connsiteY115" fmla="*/ 101135 h 606722"/>
                    <a:gd name="connsiteX116" fmla="*/ 73447 w 607097"/>
                    <a:gd name="connsiteY116" fmla="*/ 75807 h 606722"/>
                    <a:gd name="connsiteX117" fmla="*/ 132188 w 607097"/>
                    <a:gd name="connsiteY117" fmla="*/ 66742 h 606722"/>
                    <a:gd name="connsiteX118" fmla="*/ 160757 w 607097"/>
                    <a:gd name="connsiteY118" fmla="*/ 89315 h 606722"/>
                    <a:gd name="connsiteX119" fmla="*/ 353978 w 607097"/>
                    <a:gd name="connsiteY119" fmla="*/ 0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607097" h="606722">
                      <a:moveTo>
                        <a:pt x="482620" y="381169"/>
                      </a:moveTo>
                      <a:cubicBezTo>
                        <a:pt x="486624" y="377172"/>
                        <a:pt x="492675" y="377172"/>
                        <a:pt x="496768" y="381169"/>
                      </a:cubicBezTo>
                      <a:lnTo>
                        <a:pt x="510916" y="395381"/>
                      </a:lnTo>
                      <a:cubicBezTo>
                        <a:pt x="515009" y="399379"/>
                        <a:pt x="515009" y="405419"/>
                        <a:pt x="510916" y="409505"/>
                      </a:cubicBezTo>
                      <a:cubicBezTo>
                        <a:pt x="509937" y="412525"/>
                        <a:pt x="506912" y="412525"/>
                        <a:pt x="503887" y="412525"/>
                      </a:cubicBezTo>
                      <a:cubicBezTo>
                        <a:pt x="500861" y="412525"/>
                        <a:pt x="498815" y="411548"/>
                        <a:pt x="496768" y="409505"/>
                      </a:cubicBezTo>
                      <a:lnTo>
                        <a:pt x="482620" y="395381"/>
                      </a:lnTo>
                      <a:cubicBezTo>
                        <a:pt x="478527" y="391295"/>
                        <a:pt x="478527" y="385255"/>
                        <a:pt x="482620" y="381169"/>
                      </a:cubicBezTo>
                      <a:close/>
                      <a:moveTo>
                        <a:pt x="546398" y="242745"/>
                      </a:moveTo>
                      <a:lnTo>
                        <a:pt x="566606" y="242745"/>
                      </a:lnTo>
                      <a:cubicBezTo>
                        <a:pt x="572659" y="242745"/>
                        <a:pt x="576754" y="246732"/>
                        <a:pt x="576754" y="252756"/>
                      </a:cubicBezTo>
                      <a:cubicBezTo>
                        <a:pt x="576754" y="258869"/>
                        <a:pt x="572659" y="262856"/>
                        <a:pt x="566606" y="262856"/>
                      </a:cubicBezTo>
                      <a:lnTo>
                        <a:pt x="546398" y="262856"/>
                      </a:lnTo>
                      <a:cubicBezTo>
                        <a:pt x="540255" y="262856"/>
                        <a:pt x="536249" y="258869"/>
                        <a:pt x="536249" y="252756"/>
                      </a:cubicBezTo>
                      <a:cubicBezTo>
                        <a:pt x="536249" y="246732"/>
                        <a:pt x="540255" y="242745"/>
                        <a:pt x="546398" y="242745"/>
                      </a:cubicBezTo>
                      <a:close/>
                      <a:moveTo>
                        <a:pt x="353968" y="101120"/>
                      </a:moveTo>
                      <a:cubicBezTo>
                        <a:pt x="360022" y="101120"/>
                        <a:pt x="364118" y="105119"/>
                        <a:pt x="364118" y="111251"/>
                      </a:cubicBezTo>
                      <a:lnTo>
                        <a:pt x="364118" y="242683"/>
                      </a:lnTo>
                      <a:lnTo>
                        <a:pt x="424838" y="242683"/>
                      </a:lnTo>
                      <a:cubicBezTo>
                        <a:pt x="430893" y="242683"/>
                        <a:pt x="434988" y="246682"/>
                        <a:pt x="434988" y="252725"/>
                      </a:cubicBezTo>
                      <a:cubicBezTo>
                        <a:pt x="434988" y="258857"/>
                        <a:pt x="430893" y="262856"/>
                        <a:pt x="424838" y="262856"/>
                      </a:cubicBezTo>
                      <a:lnTo>
                        <a:pt x="353968" y="262856"/>
                      </a:lnTo>
                      <a:cubicBezTo>
                        <a:pt x="347825" y="262856"/>
                        <a:pt x="343818" y="258857"/>
                        <a:pt x="343818" y="252725"/>
                      </a:cubicBezTo>
                      <a:lnTo>
                        <a:pt x="343818" y="111251"/>
                      </a:lnTo>
                      <a:cubicBezTo>
                        <a:pt x="343818" y="105119"/>
                        <a:pt x="347825" y="101120"/>
                        <a:pt x="353968" y="101120"/>
                      </a:cubicBezTo>
                      <a:close/>
                      <a:moveTo>
                        <a:pt x="496768" y="96101"/>
                      </a:moveTo>
                      <a:cubicBezTo>
                        <a:pt x="500861" y="92017"/>
                        <a:pt x="506912" y="92017"/>
                        <a:pt x="510916" y="96101"/>
                      </a:cubicBezTo>
                      <a:cubicBezTo>
                        <a:pt x="515009" y="100096"/>
                        <a:pt x="515009" y="106222"/>
                        <a:pt x="510916" y="110217"/>
                      </a:cubicBezTo>
                      <a:lnTo>
                        <a:pt x="496768" y="124334"/>
                      </a:lnTo>
                      <a:cubicBezTo>
                        <a:pt x="494722" y="126376"/>
                        <a:pt x="492675" y="127441"/>
                        <a:pt x="489650" y="127441"/>
                      </a:cubicBezTo>
                      <a:cubicBezTo>
                        <a:pt x="486624" y="127441"/>
                        <a:pt x="484578" y="126376"/>
                        <a:pt x="482620" y="124334"/>
                      </a:cubicBezTo>
                      <a:cubicBezTo>
                        <a:pt x="478527" y="120338"/>
                        <a:pt x="478527" y="114301"/>
                        <a:pt x="482620" y="110217"/>
                      </a:cubicBezTo>
                      <a:close/>
                      <a:moveTo>
                        <a:pt x="196955" y="96101"/>
                      </a:moveTo>
                      <a:cubicBezTo>
                        <a:pt x="201050" y="92017"/>
                        <a:pt x="207104" y="92017"/>
                        <a:pt x="211110" y="96101"/>
                      </a:cubicBezTo>
                      <a:lnTo>
                        <a:pt x="225355" y="110217"/>
                      </a:lnTo>
                      <a:cubicBezTo>
                        <a:pt x="229361" y="114301"/>
                        <a:pt x="229361" y="120338"/>
                        <a:pt x="225355" y="124334"/>
                      </a:cubicBezTo>
                      <a:cubicBezTo>
                        <a:pt x="223307" y="126376"/>
                        <a:pt x="220280" y="127441"/>
                        <a:pt x="218233" y="127441"/>
                      </a:cubicBezTo>
                      <a:cubicBezTo>
                        <a:pt x="215206" y="127441"/>
                        <a:pt x="213158" y="126376"/>
                        <a:pt x="211110" y="124334"/>
                      </a:cubicBezTo>
                      <a:lnTo>
                        <a:pt x="196955" y="110217"/>
                      </a:lnTo>
                      <a:cubicBezTo>
                        <a:pt x="192949" y="106222"/>
                        <a:pt x="192949" y="100096"/>
                        <a:pt x="196955" y="96101"/>
                      </a:cubicBezTo>
                      <a:close/>
                      <a:moveTo>
                        <a:pt x="103963" y="81761"/>
                      </a:moveTo>
                      <a:cubicBezTo>
                        <a:pt x="98011" y="82650"/>
                        <a:pt x="92182" y="85449"/>
                        <a:pt x="87598" y="90026"/>
                      </a:cubicBezTo>
                      <a:lnTo>
                        <a:pt x="62322" y="115266"/>
                      </a:lnTo>
                      <a:cubicBezTo>
                        <a:pt x="17732" y="159790"/>
                        <a:pt x="8654" y="209291"/>
                        <a:pt x="34998" y="265902"/>
                      </a:cubicBezTo>
                      <a:cubicBezTo>
                        <a:pt x="44077" y="285187"/>
                        <a:pt x="57249" y="304383"/>
                        <a:pt x="75494" y="322602"/>
                      </a:cubicBezTo>
                      <a:lnTo>
                        <a:pt x="283044" y="530826"/>
                      </a:lnTo>
                      <a:cubicBezTo>
                        <a:pt x="297284" y="545046"/>
                        <a:pt x="312415" y="557132"/>
                        <a:pt x="327634" y="565219"/>
                      </a:cubicBezTo>
                      <a:cubicBezTo>
                        <a:pt x="389401" y="599612"/>
                        <a:pt x="443068" y="592503"/>
                        <a:pt x="490684" y="545046"/>
                      </a:cubicBezTo>
                      <a:lnTo>
                        <a:pt x="515960" y="519717"/>
                      </a:lnTo>
                      <a:cubicBezTo>
                        <a:pt x="525127" y="510653"/>
                        <a:pt x="527085" y="496433"/>
                        <a:pt x="521033" y="485324"/>
                      </a:cubicBezTo>
                      <a:cubicBezTo>
                        <a:pt x="503856" y="451998"/>
                        <a:pt x="434969" y="411561"/>
                        <a:pt x="434969" y="411561"/>
                      </a:cubicBezTo>
                      <a:cubicBezTo>
                        <a:pt x="427582" y="407829"/>
                        <a:pt x="420195" y="405874"/>
                        <a:pt x="414321" y="406318"/>
                      </a:cubicBezTo>
                      <a:cubicBezTo>
                        <a:pt x="414143" y="406318"/>
                        <a:pt x="413876" y="406407"/>
                        <a:pt x="413698" y="406496"/>
                      </a:cubicBezTo>
                      <a:cubicBezTo>
                        <a:pt x="409604" y="407473"/>
                        <a:pt x="407646" y="409517"/>
                        <a:pt x="405599" y="413605"/>
                      </a:cubicBezTo>
                      <a:lnTo>
                        <a:pt x="404620" y="414583"/>
                      </a:lnTo>
                      <a:cubicBezTo>
                        <a:pt x="397500" y="423648"/>
                        <a:pt x="380323" y="443910"/>
                        <a:pt x="373202" y="447910"/>
                      </a:cubicBezTo>
                      <a:cubicBezTo>
                        <a:pt x="365548" y="453242"/>
                        <a:pt x="357538" y="457152"/>
                        <a:pt x="349528" y="459552"/>
                      </a:cubicBezTo>
                      <a:cubicBezTo>
                        <a:pt x="365281" y="466839"/>
                        <a:pt x="384328" y="473149"/>
                        <a:pt x="405599" y="475282"/>
                      </a:cubicBezTo>
                      <a:cubicBezTo>
                        <a:pt x="410672" y="476259"/>
                        <a:pt x="414677" y="480259"/>
                        <a:pt x="414677" y="486391"/>
                      </a:cubicBezTo>
                      <a:cubicBezTo>
                        <a:pt x="413698" y="491456"/>
                        <a:pt x="409604" y="495456"/>
                        <a:pt x="404620" y="495456"/>
                      </a:cubicBezTo>
                      <a:lnTo>
                        <a:pt x="403552" y="495456"/>
                      </a:lnTo>
                      <a:cubicBezTo>
                        <a:pt x="333686" y="488346"/>
                        <a:pt x="288117" y="443910"/>
                        <a:pt x="287138" y="441866"/>
                      </a:cubicBezTo>
                      <a:cubicBezTo>
                        <a:pt x="286871" y="441600"/>
                        <a:pt x="286604" y="441333"/>
                        <a:pt x="286426" y="441067"/>
                      </a:cubicBezTo>
                      <a:cubicBezTo>
                        <a:pt x="285625" y="440356"/>
                        <a:pt x="284824" y="439645"/>
                        <a:pt x="284112" y="438845"/>
                      </a:cubicBezTo>
                      <a:lnTo>
                        <a:pt x="176777" y="331666"/>
                      </a:lnTo>
                      <a:cubicBezTo>
                        <a:pt x="174730" y="329622"/>
                        <a:pt x="119015" y="284120"/>
                        <a:pt x="111895" y="213379"/>
                      </a:cubicBezTo>
                      <a:cubicBezTo>
                        <a:pt x="110916" y="208314"/>
                        <a:pt x="115010" y="203248"/>
                        <a:pt x="121062" y="202270"/>
                      </a:cubicBezTo>
                      <a:cubicBezTo>
                        <a:pt x="127115" y="201204"/>
                        <a:pt x="131209" y="205292"/>
                        <a:pt x="132188" y="211335"/>
                      </a:cubicBezTo>
                      <a:cubicBezTo>
                        <a:pt x="133968" y="229109"/>
                        <a:pt x="139486" y="245284"/>
                        <a:pt x="146428" y="259325"/>
                      </a:cubicBezTo>
                      <a:cubicBezTo>
                        <a:pt x="148653" y="250794"/>
                        <a:pt x="152658" y="242262"/>
                        <a:pt x="158532" y="233553"/>
                      </a:cubicBezTo>
                      <a:cubicBezTo>
                        <a:pt x="162537" y="227510"/>
                        <a:pt x="183808" y="210358"/>
                        <a:pt x="191907" y="202270"/>
                      </a:cubicBezTo>
                      <a:lnTo>
                        <a:pt x="192975" y="201204"/>
                      </a:lnTo>
                      <a:cubicBezTo>
                        <a:pt x="196980" y="199160"/>
                        <a:pt x="199027" y="196138"/>
                        <a:pt x="200006" y="193117"/>
                      </a:cubicBezTo>
                      <a:cubicBezTo>
                        <a:pt x="202053" y="187073"/>
                        <a:pt x="200006" y="178986"/>
                        <a:pt x="194933" y="170899"/>
                      </a:cubicBezTo>
                      <a:cubicBezTo>
                        <a:pt x="194933" y="169832"/>
                        <a:pt x="154438" y="102113"/>
                        <a:pt x="121062" y="84961"/>
                      </a:cubicBezTo>
                      <a:cubicBezTo>
                        <a:pt x="115989" y="81895"/>
                        <a:pt x="109915" y="80873"/>
                        <a:pt x="103963" y="81761"/>
                      </a:cubicBezTo>
                      <a:close/>
                      <a:moveTo>
                        <a:pt x="353980" y="30273"/>
                      </a:moveTo>
                      <a:cubicBezTo>
                        <a:pt x="360041" y="30273"/>
                        <a:pt x="364141" y="34368"/>
                        <a:pt x="364141" y="40422"/>
                      </a:cubicBezTo>
                      <a:lnTo>
                        <a:pt x="364141" y="60719"/>
                      </a:lnTo>
                      <a:cubicBezTo>
                        <a:pt x="364141" y="66772"/>
                        <a:pt x="360041" y="70778"/>
                        <a:pt x="353980" y="70778"/>
                      </a:cubicBezTo>
                      <a:cubicBezTo>
                        <a:pt x="347829" y="70778"/>
                        <a:pt x="343818" y="66772"/>
                        <a:pt x="343818" y="60719"/>
                      </a:cubicBezTo>
                      <a:lnTo>
                        <a:pt x="343818" y="40422"/>
                      </a:lnTo>
                      <a:cubicBezTo>
                        <a:pt x="343818" y="34368"/>
                        <a:pt x="347829" y="30273"/>
                        <a:pt x="353980" y="30273"/>
                      </a:cubicBezTo>
                      <a:close/>
                      <a:moveTo>
                        <a:pt x="353978" y="20263"/>
                      </a:moveTo>
                      <a:cubicBezTo>
                        <a:pt x="284112" y="20263"/>
                        <a:pt x="219409" y="50479"/>
                        <a:pt x="174819" y="104957"/>
                      </a:cubicBezTo>
                      <a:cubicBezTo>
                        <a:pt x="196446" y="130818"/>
                        <a:pt x="212911" y="158901"/>
                        <a:pt x="214246" y="160768"/>
                      </a:cubicBezTo>
                      <a:cubicBezTo>
                        <a:pt x="221278" y="173920"/>
                        <a:pt x="224304" y="187073"/>
                        <a:pt x="221278" y="198182"/>
                      </a:cubicBezTo>
                      <a:cubicBezTo>
                        <a:pt x="220299" y="202093"/>
                        <a:pt x="218430" y="205736"/>
                        <a:pt x="215938" y="209025"/>
                      </a:cubicBezTo>
                      <a:cubicBezTo>
                        <a:pt x="214336" y="211335"/>
                        <a:pt x="212466" y="213379"/>
                        <a:pt x="210152" y="215157"/>
                      </a:cubicBezTo>
                      <a:cubicBezTo>
                        <a:pt x="208906" y="216312"/>
                        <a:pt x="207482" y="217378"/>
                        <a:pt x="206147" y="218445"/>
                      </a:cubicBezTo>
                      <a:cubicBezTo>
                        <a:pt x="193954" y="228487"/>
                        <a:pt x="179803" y="241640"/>
                        <a:pt x="176777" y="244662"/>
                      </a:cubicBezTo>
                      <a:cubicBezTo>
                        <a:pt x="160579" y="269012"/>
                        <a:pt x="162537" y="287142"/>
                        <a:pt x="182829" y="308382"/>
                      </a:cubicBezTo>
                      <a:lnTo>
                        <a:pt x="189504" y="315136"/>
                      </a:lnTo>
                      <a:cubicBezTo>
                        <a:pt x="189771" y="315403"/>
                        <a:pt x="189949" y="315492"/>
                        <a:pt x="189949" y="315492"/>
                      </a:cubicBezTo>
                      <a:cubicBezTo>
                        <a:pt x="190572" y="316025"/>
                        <a:pt x="191195" y="316647"/>
                        <a:pt x="191640" y="317269"/>
                      </a:cubicBezTo>
                      <a:lnTo>
                        <a:pt x="298263" y="424714"/>
                      </a:lnTo>
                      <a:cubicBezTo>
                        <a:pt x="318556" y="444888"/>
                        <a:pt x="337780" y="446932"/>
                        <a:pt x="362077" y="430758"/>
                      </a:cubicBezTo>
                      <a:cubicBezTo>
                        <a:pt x="365103" y="428713"/>
                        <a:pt x="378275" y="414583"/>
                        <a:pt x="388422" y="401430"/>
                      </a:cubicBezTo>
                      <a:cubicBezTo>
                        <a:pt x="393406" y="393343"/>
                        <a:pt x="400526" y="388277"/>
                        <a:pt x="408625" y="386233"/>
                      </a:cubicBezTo>
                      <a:cubicBezTo>
                        <a:pt x="412096" y="385344"/>
                        <a:pt x="415834" y="384900"/>
                        <a:pt x="419661" y="384900"/>
                      </a:cubicBezTo>
                      <a:cubicBezTo>
                        <a:pt x="428294" y="384989"/>
                        <a:pt x="437728" y="387477"/>
                        <a:pt x="446094" y="392365"/>
                      </a:cubicBezTo>
                      <a:cubicBezTo>
                        <a:pt x="447963" y="393609"/>
                        <a:pt x="476088" y="410051"/>
                        <a:pt x="501987" y="431646"/>
                      </a:cubicBezTo>
                      <a:cubicBezTo>
                        <a:pt x="556545" y="387122"/>
                        <a:pt x="586894" y="322513"/>
                        <a:pt x="586894" y="252749"/>
                      </a:cubicBezTo>
                      <a:cubicBezTo>
                        <a:pt x="586894" y="124330"/>
                        <a:pt x="482585" y="20263"/>
                        <a:pt x="353978" y="20263"/>
                      </a:cubicBezTo>
                      <a:close/>
                      <a:moveTo>
                        <a:pt x="353978" y="0"/>
                      </a:moveTo>
                      <a:cubicBezTo>
                        <a:pt x="493710" y="0"/>
                        <a:pt x="607097" y="113222"/>
                        <a:pt x="607097" y="252749"/>
                      </a:cubicBezTo>
                      <a:cubicBezTo>
                        <a:pt x="607097" y="327578"/>
                        <a:pt x="574345" y="397786"/>
                        <a:pt x="517384" y="445421"/>
                      </a:cubicBezTo>
                      <a:cubicBezTo>
                        <a:pt x="526907" y="454753"/>
                        <a:pt x="535184" y="464617"/>
                        <a:pt x="540257" y="474215"/>
                      </a:cubicBezTo>
                      <a:cubicBezTo>
                        <a:pt x="550403" y="493412"/>
                        <a:pt x="547377" y="517673"/>
                        <a:pt x="531179" y="532870"/>
                      </a:cubicBezTo>
                      <a:lnTo>
                        <a:pt x="505814" y="559176"/>
                      </a:lnTo>
                      <a:cubicBezTo>
                        <a:pt x="474486" y="590548"/>
                        <a:pt x="438974" y="606722"/>
                        <a:pt x="401505" y="606722"/>
                      </a:cubicBezTo>
                      <a:cubicBezTo>
                        <a:pt x="375249" y="606722"/>
                        <a:pt x="346858" y="598635"/>
                        <a:pt x="318556" y="582460"/>
                      </a:cubicBezTo>
                      <a:cubicBezTo>
                        <a:pt x="301289" y="573307"/>
                        <a:pt x="285091" y="560154"/>
                        <a:pt x="268893" y="543979"/>
                      </a:cubicBezTo>
                      <a:lnTo>
                        <a:pt x="61343" y="336732"/>
                      </a:lnTo>
                      <a:cubicBezTo>
                        <a:pt x="42030" y="317536"/>
                        <a:pt x="26899" y="296296"/>
                        <a:pt x="16753" y="275056"/>
                      </a:cubicBezTo>
                      <a:cubicBezTo>
                        <a:pt x="-13596" y="210358"/>
                        <a:pt x="-2471" y="151703"/>
                        <a:pt x="48171" y="101135"/>
                      </a:cubicBezTo>
                      <a:lnTo>
                        <a:pt x="73447" y="75807"/>
                      </a:lnTo>
                      <a:cubicBezTo>
                        <a:pt x="88666" y="60699"/>
                        <a:pt x="112963" y="56611"/>
                        <a:pt x="132188" y="66742"/>
                      </a:cubicBezTo>
                      <a:cubicBezTo>
                        <a:pt x="141711" y="71719"/>
                        <a:pt x="151412" y="79895"/>
                        <a:pt x="160757" y="89315"/>
                      </a:cubicBezTo>
                      <a:cubicBezTo>
                        <a:pt x="209173" y="32971"/>
                        <a:pt x="278772" y="0"/>
                        <a:pt x="353978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  <p:sp>
            <p:nvSpPr>
              <p:cNvPr id="48" name="îṡ1îḑé"/>
              <p:cNvSpPr txBox="1"/>
              <p:nvPr/>
            </p:nvSpPr>
            <p:spPr>
              <a:xfrm>
                <a:off x="741707" y="5274103"/>
                <a:ext cx="1514392" cy="547392"/>
              </a:xfrm>
              <a:prstGeom prst="rect">
                <a:avLst/>
              </a:prstGeom>
              <a:noFill/>
            </p:spPr>
            <p:txBody>
              <a:bodyPr wrap="square">
                <a:normAutofit fontScale="850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zh-CN" altLang="en-US" sz="11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2" name="ïṥḻíḑè"/>
            <p:cNvGrpSpPr/>
            <p:nvPr/>
          </p:nvGrpSpPr>
          <p:grpSpPr>
            <a:xfrm>
              <a:off x="2575891" y="4169428"/>
              <a:ext cx="1514392" cy="1725808"/>
              <a:chOff x="2632473" y="4095687"/>
              <a:chExt cx="1514392" cy="1725808"/>
            </a:xfrm>
          </p:grpSpPr>
          <p:grpSp>
            <p:nvGrpSpPr>
              <p:cNvPr id="41" name="isḷíḍé"/>
              <p:cNvGrpSpPr/>
              <p:nvPr/>
            </p:nvGrpSpPr>
            <p:grpSpPr>
              <a:xfrm>
                <a:off x="2957621" y="4403955"/>
                <a:ext cx="864096" cy="864096"/>
                <a:chOff x="2289286" y="3861048"/>
                <a:chExt cx="864096" cy="864096"/>
              </a:xfrm>
            </p:grpSpPr>
            <p:sp>
              <p:nvSpPr>
                <p:cNvPr id="44" name="iṧlîḋè"/>
                <p:cNvSpPr/>
                <p:nvPr/>
              </p:nvSpPr>
              <p:spPr>
                <a:xfrm>
                  <a:off x="2289286" y="3861048"/>
                  <a:ext cx="864096" cy="864096"/>
                </a:xfrm>
                <a:prstGeom prst="ellipse">
                  <a:avLst/>
                </a:prstGeom>
                <a:solidFill>
                  <a:schemeClr val="bg1">
                    <a:alpha val="10000"/>
                  </a:schemeClr>
                </a:solidFill>
                <a:ln w="3175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hemeClr val="dk2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dk2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45" name="îşľíḍe"/>
                <p:cNvSpPr/>
                <p:nvPr/>
              </p:nvSpPr>
              <p:spPr bwMode="auto">
                <a:xfrm>
                  <a:off x="2527402" y="4099549"/>
                  <a:ext cx="387864" cy="387094"/>
                </a:xfrm>
                <a:custGeom>
                  <a:avLst/>
                  <a:gdLst>
                    <a:gd name="T0" fmla="*/ 2741 w 5482"/>
                    <a:gd name="T1" fmla="*/ 1568 h 5479"/>
                    <a:gd name="T2" fmla="*/ 267 w 5482"/>
                    <a:gd name="T3" fmla="*/ 1568 h 5479"/>
                    <a:gd name="T4" fmla="*/ 267 w 5482"/>
                    <a:gd name="T5" fmla="*/ 2087 h 5479"/>
                    <a:gd name="T6" fmla="*/ 133 w 5482"/>
                    <a:gd name="T7" fmla="*/ 2220 h 5479"/>
                    <a:gd name="T8" fmla="*/ 0 w 5482"/>
                    <a:gd name="T9" fmla="*/ 2087 h 5479"/>
                    <a:gd name="T10" fmla="*/ 0 w 5482"/>
                    <a:gd name="T11" fmla="*/ 1435 h 5479"/>
                    <a:gd name="T12" fmla="*/ 133 w 5482"/>
                    <a:gd name="T13" fmla="*/ 1302 h 5479"/>
                    <a:gd name="T14" fmla="*/ 2686 w 5482"/>
                    <a:gd name="T15" fmla="*/ 1302 h 5479"/>
                    <a:gd name="T16" fmla="*/ 3203 w 5482"/>
                    <a:gd name="T17" fmla="*/ 784 h 5479"/>
                    <a:gd name="T18" fmla="*/ 2741 w 5482"/>
                    <a:gd name="T19" fmla="*/ 322 h 5479"/>
                    <a:gd name="T20" fmla="*/ 2279 w 5482"/>
                    <a:gd name="T21" fmla="*/ 784 h 5479"/>
                    <a:gd name="T22" fmla="*/ 2309 w 5482"/>
                    <a:gd name="T23" fmla="*/ 814 h 5479"/>
                    <a:gd name="T24" fmla="*/ 2309 w 5482"/>
                    <a:gd name="T25" fmla="*/ 1003 h 5479"/>
                    <a:gd name="T26" fmla="*/ 2120 w 5482"/>
                    <a:gd name="T27" fmla="*/ 1003 h 5479"/>
                    <a:gd name="T28" fmla="*/ 1996 w 5482"/>
                    <a:gd name="T29" fmla="*/ 879 h 5479"/>
                    <a:gd name="T30" fmla="*/ 1996 w 5482"/>
                    <a:gd name="T31" fmla="*/ 690 h 5479"/>
                    <a:gd name="T32" fmla="*/ 2647 w 5482"/>
                    <a:gd name="T33" fmla="*/ 39 h 5479"/>
                    <a:gd name="T34" fmla="*/ 2741 w 5482"/>
                    <a:gd name="T35" fmla="*/ 0 h 5479"/>
                    <a:gd name="T36" fmla="*/ 2741 w 5482"/>
                    <a:gd name="T37" fmla="*/ 0 h 5479"/>
                    <a:gd name="T38" fmla="*/ 2835 w 5482"/>
                    <a:gd name="T39" fmla="*/ 39 h 5479"/>
                    <a:gd name="T40" fmla="*/ 3486 w 5482"/>
                    <a:gd name="T41" fmla="*/ 690 h 5479"/>
                    <a:gd name="T42" fmla="*/ 3486 w 5482"/>
                    <a:gd name="T43" fmla="*/ 879 h 5479"/>
                    <a:gd name="T44" fmla="*/ 2835 w 5482"/>
                    <a:gd name="T45" fmla="*/ 1529 h 5479"/>
                    <a:gd name="T46" fmla="*/ 2741 w 5482"/>
                    <a:gd name="T47" fmla="*/ 1568 h 5479"/>
                    <a:gd name="T48" fmla="*/ 5348 w 5482"/>
                    <a:gd name="T49" fmla="*/ 1302 h 5479"/>
                    <a:gd name="T50" fmla="*/ 3529 w 5482"/>
                    <a:gd name="T51" fmla="*/ 1302 h 5479"/>
                    <a:gd name="T52" fmla="*/ 3395 w 5482"/>
                    <a:gd name="T53" fmla="*/ 1435 h 5479"/>
                    <a:gd name="T54" fmla="*/ 3529 w 5482"/>
                    <a:gd name="T55" fmla="*/ 1568 h 5479"/>
                    <a:gd name="T56" fmla="*/ 5215 w 5482"/>
                    <a:gd name="T57" fmla="*/ 1568 h 5479"/>
                    <a:gd name="T58" fmla="*/ 5215 w 5482"/>
                    <a:gd name="T59" fmla="*/ 2087 h 5479"/>
                    <a:gd name="T60" fmla="*/ 5348 w 5482"/>
                    <a:gd name="T61" fmla="*/ 2220 h 5479"/>
                    <a:gd name="T62" fmla="*/ 5482 w 5482"/>
                    <a:gd name="T63" fmla="*/ 2087 h 5479"/>
                    <a:gd name="T64" fmla="*/ 5482 w 5482"/>
                    <a:gd name="T65" fmla="*/ 1435 h 5479"/>
                    <a:gd name="T66" fmla="*/ 5348 w 5482"/>
                    <a:gd name="T67" fmla="*/ 1302 h 5479"/>
                    <a:gd name="T68" fmla="*/ 3997 w 5482"/>
                    <a:gd name="T69" fmla="*/ 5213 h 5479"/>
                    <a:gd name="T70" fmla="*/ 3479 w 5482"/>
                    <a:gd name="T71" fmla="*/ 5213 h 5479"/>
                    <a:gd name="T72" fmla="*/ 3479 w 5482"/>
                    <a:gd name="T73" fmla="*/ 2097 h 5479"/>
                    <a:gd name="T74" fmla="*/ 3345 w 5482"/>
                    <a:gd name="T75" fmla="*/ 1963 h 5479"/>
                    <a:gd name="T76" fmla="*/ 3212 w 5482"/>
                    <a:gd name="T77" fmla="*/ 2097 h 5479"/>
                    <a:gd name="T78" fmla="*/ 3212 w 5482"/>
                    <a:gd name="T79" fmla="*/ 3909 h 5479"/>
                    <a:gd name="T80" fmla="*/ 2270 w 5482"/>
                    <a:gd name="T81" fmla="*/ 3909 h 5479"/>
                    <a:gd name="T82" fmla="*/ 2270 w 5482"/>
                    <a:gd name="T83" fmla="*/ 2097 h 5479"/>
                    <a:gd name="T84" fmla="*/ 2136 w 5482"/>
                    <a:gd name="T85" fmla="*/ 1963 h 5479"/>
                    <a:gd name="T86" fmla="*/ 2003 w 5482"/>
                    <a:gd name="T87" fmla="*/ 2097 h 5479"/>
                    <a:gd name="T88" fmla="*/ 2003 w 5482"/>
                    <a:gd name="T89" fmla="*/ 5213 h 5479"/>
                    <a:gd name="T90" fmla="*/ 1484 w 5482"/>
                    <a:gd name="T91" fmla="*/ 5213 h 5479"/>
                    <a:gd name="T92" fmla="*/ 1351 w 5482"/>
                    <a:gd name="T93" fmla="*/ 5346 h 5479"/>
                    <a:gd name="T94" fmla="*/ 1484 w 5482"/>
                    <a:gd name="T95" fmla="*/ 5479 h 5479"/>
                    <a:gd name="T96" fmla="*/ 2136 w 5482"/>
                    <a:gd name="T97" fmla="*/ 5479 h 5479"/>
                    <a:gd name="T98" fmla="*/ 2270 w 5482"/>
                    <a:gd name="T99" fmla="*/ 5346 h 5479"/>
                    <a:gd name="T100" fmla="*/ 2270 w 5482"/>
                    <a:gd name="T101" fmla="*/ 4176 h 5479"/>
                    <a:gd name="T102" fmla="*/ 3212 w 5482"/>
                    <a:gd name="T103" fmla="*/ 4176 h 5479"/>
                    <a:gd name="T104" fmla="*/ 3212 w 5482"/>
                    <a:gd name="T105" fmla="*/ 5346 h 5479"/>
                    <a:gd name="T106" fmla="*/ 3345 w 5482"/>
                    <a:gd name="T107" fmla="*/ 5479 h 5479"/>
                    <a:gd name="T108" fmla="*/ 3997 w 5482"/>
                    <a:gd name="T109" fmla="*/ 5479 h 5479"/>
                    <a:gd name="T110" fmla="*/ 4131 w 5482"/>
                    <a:gd name="T111" fmla="*/ 5346 h 5479"/>
                    <a:gd name="T112" fmla="*/ 3997 w 5482"/>
                    <a:gd name="T113" fmla="*/ 5213 h 54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5482" h="5479">
                      <a:moveTo>
                        <a:pt x="2741" y="1568"/>
                      </a:moveTo>
                      <a:lnTo>
                        <a:pt x="267" y="1568"/>
                      </a:lnTo>
                      <a:lnTo>
                        <a:pt x="267" y="2087"/>
                      </a:lnTo>
                      <a:cubicBezTo>
                        <a:pt x="267" y="2160"/>
                        <a:pt x="207" y="2220"/>
                        <a:pt x="133" y="2220"/>
                      </a:cubicBezTo>
                      <a:cubicBezTo>
                        <a:pt x="60" y="2220"/>
                        <a:pt x="0" y="2160"/>
                        <a:pt x="0" y="2087"/>
                      </a:cubicBezTo>
                      <a:lnTo>
                        <a:pt x="0" y="1435"/>
                      </a:lnTo>
                      <a:cubicBezTo>
                        <a:pt x="0" y="1361"/>
                        <a:pt x="60" y="1302"/>
                        <a:pt x="133" y="1302"/>
                      </a:cubicBezTo>
                      <a:lnTo>
                        <a:pt x="2686" y="1302"/>
                      </a:lnTo>
                      <a:lnTo>
                        <a:pt x="3203" y="784"/>
                      </a:lnTo>
                      <a:lnTo>
                        <a:pt x="2741" y="322"/>
                      </a:lnTo>
                      <a:lnTo>
                        <a:pt x="2279" y="784"/>
                      </a:lnTo>
                      <a:lnTo>
                        <a:pt x="2309" y="814"/>
                      </a:lnTo>
                      <a:cubicBezTo>
                        <a:pt x="2361" y="866"/>
                        <a:pt x="2361" y="951"/>
                        <a:pt x="2309" y="1003"/>
                      </a:cubicBezTo>
                      <a:cubicBezTo>
                        <a:pt x="2257" y="1055"/>
                        <a:pt x="2173" y="1055"/>
                        <a:pt x="2120" y="1003"/>
                      </a:cubicBezTo>
                      <a:lnTo>
                        <a:pt x="1996" y="879"/>
                      </a:lnTo>
                      <a:cubicBezTo>
                        <a:pt x="1944" y="826"/>
                        <a:pt x="1944" y="742"/>
                        <a:pt x="1996" y="690"/>
                      </a:cubicBezTo>
                      <a:lnTo>
                        <a:pt x="2647" y="39"/>
                      </a:lnTo>
                      <a:cubicBezTo>
                        <a:pt x="2672" y="14"/>
                        <a:pt x="2706" y="0"/>
                        <a:pt x="2741" y="0"/>
                      </a:cubicBezTo>
                      <a:lnTo>
                        <a:pt x="2741" y="0"/>
                      </a:lnTo>
                      <a:cubicBezTo>
                        <a:pt x="2776" y="0"/>
                        <a:pt x="2810" y="14"/>
                        <a:pt x="2835" y="39"/>
                      </a:cubicBezTo>
                      <a:lnTo>
                        <a:pt x="3486" y="690"/>
                      </a:lnTo>
                      <a:cubicBezTo>
                        <a:pt x="3538" y="742"/>
                        <a:pt x="3538" y="826"/>
                        <a:pt x="3486" y="879"/>
                      </a:cubicBezTo>
                      <a:lnTo>
                        <a:pt x="2835" y="1529"/>
                      </a:lnTo>
                      <a:cubicBezTo>
                        <a:pt x="2810" y="1554"/>
                        <a:pt x="2776" y="1568"/>
                        <a:pt x="2741" y="1568"/>
                      </a:cubicBezTo>
                      <a:close/>
                      <a:moveTo>
                        <a:pt x="5348" y="1302"/>
                      </a:moveTo>
                      <a:lnTo>
                        <a:pt x="3529" y="1302"/>
                      </a:lnTo>
                      <a:cubicBezTo>
                        <a:pt x="3455" y="1302"/>
                        <a:pt x="3395" y="1361"/>
                        <a:pt x="3395" y="1435"/>
                      </a:cubicBezTo>
                      <a:cubicBezTo>
                        <a:pt x="3395" y="1508"/>
                        <a:pt x="3455" y="1568"/>
                        <a:pt x="3529" y="1568"/>
                      </a:cubicBezTo>
                      <a:lnTo>
                        <a:pt x="5215" y="1568"/>
                      </a:lnTo>
                      <a:lnTo>
                        <a:pt x="5215" y="2087"/>
                      </a:lnTo>
                      <a:cubicBezTo>
                        <a:pt x="5215" y="2160"/>
                        <a:pt x="5275" y="2220"/>
                        <a:pt x="5348" y="2220"/>
                      </a:cubicBezTo>
                      <a:cubicBezTo>
                        <a:pt x="5422" y="2220"/>
                        <a:pt x="5482" y="2160"/>
                        <a:pt x="5482" y="2087"/>
                      </a:cubicBezTo>
                      <a:lnTo>
                        <a:pt x="5482" y="1435"/>
                      </a:lnTo>
                      <a:cubicBezTo>
                        <a:pt x="5482" y="1361"/>
                        <a:pt x="5422" y="1302"/>
                        <a:pt x="5348" y="1302"/>
                      </a:cubicBezTo>
                      <a:close/>
                      <a:moveTo>
                        <a:pt x="3997" y="5213"/>
                      </a:moveTo>
                      <a:lnTo>
                        <a:pt x="3479" y="5213"/>
                      </a:lnTo>
                      <a:lnTo>
                        <a:pt x="3479" y="2097"/>
                      </a:lnTo>
                      <a:cubicBezTo>
                        <a:pt x="3479" y="2023"/>
                        <a:pt x="3419" y="1963"/>
                        <a:pt x="3345" y="1963"/>
                      </a:cubicBezTo>
                      <a:cubicBezTo>
                        <a:pt x="3272" y="1963"/>
                        <a:pt x="3212" y="2023"/>
                        <a:pt x="3212" y="2097"/>
                      </a:cubicBezTo>
                      <a:lnTo>
                        <a:pt x="3212" y="3909"/>
                      </a:lnTo>
                      <a:lnTo>
                        <a:pt x="2270" y="3909"/>
                      </a:lnTo>
                      <a:lnTo>
                        <a:pt x="2270" y="2097"/>
                      </a:lnTo>
                      <a:cubicBezTo>
                        <a:pt x="2270" y="2023"/>
                        <a:pt x="2210" y="1963"/>
                        <a:pt x="2136" y="1963"/>
                      </a:cubicBezTo>
                      <a:cubicBezTo>
                        <a:pt x="2063" y="1963"/>
                        <a:pt x="2003" y="2023"/>
                        <a:pt x="2003" y="2097"/>
                      </a:cubicBezTo>
                      <a:lnTo>
                        <a:pt x="2003" y="5213"/>
                      </a:lnTo>
                      <a:lnTo>
                        <a:pt x="1484" y="5213"/>
                      </a:lnTo>
                      <a:cubicBezTo>
                        <a:pt x="1411" y="5213"/>
                        <a:pt x="1351" y="5273"/>
                        <a:pt x="1351" y="5346"/>
                      </a:cubicBezTo>
                      <a:cubicBezTo>
                        <a:pt x="1351" y="5420"/>
                        <a:pt x="1411" y="5479"/>
                        <a:pt x="1484" y="5479"/>
                      </a:cubicBezTo>
                      <a:lnTo>
                        <a:pt x="2136" y="5479"/>
                      </a:lnTo>
                      <a:cubicBezTo>
                        <a:pt x="2210" y="5479"/>
                        <a:pt x="2270" y="5420"/>
                        <a:pt x="2270" y="5346"/>
                      </a:cubicBezTo>
                      <a:lnTo>
                        <a:pt x="2270" y="4176"/>
                      </a:lnTo>
                      <a:lnTo>
                        <a:pt x="3212" y="4176"/>
                      </a:lnTo>
                      <a:lnTo>
                        <a:pt x="3212" y="5346"/>
                      </a:lnTo>
                      <a:cubicBezTo>
                        <a:pt x="3212" y="5420"/>
                        <a:pt x="3272" y="5479"/>
                        <a:pt x="3345" y="5479"/>
                      </a:cubicBezTo>
                      <a:lnTo>
                        <a:pt x="3997" y="5479"/>
                      </a:lnTo>
                      <a:cubicBezTo>
                        <a:pt x="4071" y="5479"/>
                        <a:pt x="4131" y="5420"/>
                        <a:pt x="4131" y="5346"/>
                      </a:cubicBezTo>
                      <a:cubicBezTo>
                        <a:pt x="4131" y="5273"/>
                        <a:pt x="4071" y="5213"/>
                        <a:pt x="3997" y="521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  <p:sp>
            <p:nvSpPr>
              <p:cNvPr id="42" name="îsliḍè"/>
              <p:cNvSpPr txBox="1"/>
              <p:nvPr/>
            </p:nvSpPr>
            <p:spPr>
              <a:xfrm>
                <a:off x="2723039" y="4095687"/>
                <a:ext cx="1333260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400" b="1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1400" b="1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43" name="ïšļíďé"/>
              <p:cNvSpPr txBox="1"/>
              <p:nvPr/>
            </p:nvSpPr>
            <p:spPr>
              <a:xfrm>
                <a:off x="2632473" y="5274103"/>
                <a:ext cx="1514392" cy="547392"/>
              </a:xfrm>
              <a:prstGeom prst="rect">
                <a:avLst/>
              </a:prstGeom>
              <a:noFill/>
            </p:spPr>
            <p:txBody>
              <a:bodyPr wrap="square">
                <a:normAutofit fontScale="850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zh-CN" altLang="en-US" sz="11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3" name="îṧḷîdê"/>
            <p:cNvGrpSpPr/>
            <p:nvPr/>
          </p:nvGrpSpPr>
          <p:grpSpPr>
            <a:xfrm>
              <a:off x="4410075" y="4169428"/>
              <a:ext cx="1514392" cy="1725808"/>
              <a:chOff x="4523239" y="4095687"/>
              <a:chExt cx="1514392" cy="1725808"/>
            </a:xfrm>
          </p:grpSpPr>
          <p:grpSp>
            <p:nvGrpSpPr>
              <p:cNvPr id="36" name="ïśľíḓê"/>
              <p:cNvGrpSpPr/>
              <p:nvPr/>
            </p:nvGrpSpPr>
            <p:grpSpPr>
              <a:xfrm>
                <a:off x="4848387" y="4403955"/>
                <a:ext cx="864096" cy="864096"/>
                <a:chOff x="3595140" y="3861048"/>
                <a:chExt cx="864096" cy="864096"/>
              </a:xfrm>
            </p:grpSpPr>
            <p:sp>
              <p:nvSpPr>
                <p:cNvPr id="39" name="íṣļïdê"/>
                <p:cNvSpPr/>
                <p:nvPr/>
              </p:nvSpPr>
              <p:spPr>
                <a:xfrm>
                  <a:off x="3595140" y="3861048"/>
                  <a:ext cx="864096" cy="864096"/>
                </a:xfrm>
                <a:prstGeom prst="ellipse">
                  <a:avLst/>
                </a:prstGeom>
                <a:solidFill>
                  <a:schemeClr val="bg1">
                    <a:alpha val="10000"/>
                  </a:schemeClr>
                </a:solidFill>
                <a:ln w="3175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hemeClr val="dk2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dk2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40" name="îSļíḍe"/>
                <p:cNvSpPr/>
                <p:nvPr/>
              </p:nvSpPr>
              <p:spPr bwMode="auto">
                <a:xfrm>
                  <a:off x="3833256" y="4099461"/>
                  <a:ext cx="387864" cy="387269"/>
                </a:xfrm>
                <a:custGeom>
                  <a:avLst/>
                  <a:gdLst>
                    <a:gd name="connsiteX0" fmla="*/ 325000 h 606722"/>
                    <a:gd name="connsiteY0" fmla="*/ 325000 h 606722"/>
                    <a:gd name="connsiteX1" fmla="*/ 325000 h 606722"/>
                    <a:gd name="connsiteY1" fmla="*/ 325000 h 606722"/>
                    <a:gd name="connsiteX2" fmla="*/ 325000 h 606722"/>
                    <a:gd name="connsiteY2" fmla="*/ 325000 h 606722"/>
                    <a:gd name="connsiteX3" fmla="*/ 325000 h 606722"/>
                    <a:gd name="connsiteY3" fmla="*/ 325000 h 606722"/>
                    <a:gd name="connsiteX4" fmla="*/ 325000 h 606722"/>
                    <a:gd name="connsiteY4" fmla="*/ 325000 h 606722"/>
                    <a:gd name="connsiteX5" fmla="*/ 325000 h 606722"/>
                    <a:gd name="connsiteY5" fmla="*/ 325000 h 606722"/>
                    <a:gd name="connsiteX6" fmla="*/ 325000 h 606722"/>
                    <a:gd name="connsiteY6" fmla="*/ 325000 h 606722"/>
                    <a:gd name="connsiteX7" fmla="*/ 325000 h 606722"/>
                    <a:gd name="connsiteY7" fmla="*/ 325000 h 606722"/>
                    <a:gd name="connsiteX8" fmla="*/ 325000 h 606722"/>
                    <a:gd name="connsiteY8" fmla="*/ 325000 h 606722"/>
                    <a:gd name="connsiteX9" fmla="*/ 325000 h 606722"/>
                    <a:gd name="connsiteY9" fmla="*/ 325000 h 606722"/>
                    <a:gd name="connsiteX10" fmla="*/ 325000 h 606722"/>
                    <a:gd name="connsiteY10" fmla="*/ 325000 h 606722"/>
                    <a:gd name="connsiteX11" fmla="*/ 325000 h 606722"/>
                    <a:gd name="connsiteY11" fmla="*/ 325000 h 606722"/>
                    <a:gd name="connsiteX12" fmla="*/ 325000 h 606722"/>
                    <a:gd name="connsiteY12" fmla="*/ 325000 h 606722"/>
                    <a:gd name="connsiteX13" fmla="*/ 325000 h 606722"/>
                    <a:gd name="connsiteY13" fmla="*/ 325000 h 606722"/>
                    <a:gd name="connsiteX14" fmla="*/ 325000 h 606722"/>
                    <a:gd name="connsiteY14" fmla="*/ 325000 h 606722"/>
                    <a:gd name="connsiteX15" fmla="*/ 325000 h 606722"/>
                    <a:gd name="connsiteY15" fmla="*/ 325000 h 606722"/>
                    <a:gd name="connsiteX16" fmla="*/ 325000 h 606722"/>
                    <a:gd name="connsiteY16" fmla="*/ 325000 h 606722"/>
                    <a:gd name="connsiteX17" fmla="*/ 325000 h 606722"/>
                    <a:gd name="connsiteY17" fmla="*/ 325000 h 606722"/>
                    <a:gd name="connsiteX18" fmla="*/ 325000 h 606722"/>
                    <a:gd name="connsiteY18" fmla="*/ 325000 h 606722"/>
                    <a:gd name="connsiteX19" fmla="*/ 325000 h 606722"/>
                    <a:gd name="connsiteY19" fmla="*/ 325000 h 606722"/>
                    <a:gd name="connsiteX20" fmla="*/ 325000 h 606722"/>
                    <a:gd name="connsiteY20" fmla="*/ 325000 h 606722"/>
                    <a:gd name="connsiteX21" fmla="*/ 325000 h 606722"/>
                    <a:gd name="connsiteY21" fmla="*/ 325000 h 606722"/>
                    <a:gd name="connsiteX22" fmla="*/ 325000 h 606722"/>
                    <a:gd name="connsiteY22" fmla="*/ 325000 h 606722"/>
                    <a:gd name="connsiteX23" fmla="*/ 325000 h 606722"/>
                    <a:gd name="connsiteY23" fmla="*/ 325000 h 606722"/>
                    <a:gd name="connsiteX24" fmla="*/ 325000 h 606722"/>
                    <a:gd name="connsiteY24" fmla="*/ 325000 h 606722"/>
                    <a:gd name="connsiteX25" fmla="*/ 325000 h 606722"/>
                    <a:gd name="connsiteY25" fmla="*/ 325000 h 606722"/>
                    <a:gd name="connsiteX26" fmla="*/ 325000 h 606722"/>
                    <a:gd name="connsiteY26" fmla="*/ 325000 h 606722"/>
                    <a:gd name="connsiteX27" fmla="*/ 325000 h 606722"/>
                    <a:gd name="connsiteY27" fmla="*/ 325000 h 606722"/>
                    <a:gd name="connsiteX28" fmla="*/ 325000 h 606722"/>
                    <a:gd name="connsiteY28" fmla="*/ 325000 h 606722"/>
                    <a:gd name="connsiteX29" fmla="*/ 325000 h 606722"/>
                    <a:gd name="connsiteY29" fmla="*/ 325000 h 606722"/>
                    <a:gd name="connsiteX30" fmla="*/ 325000 h 606722"/>
                    <a:gd name="connsiteY30" fmla="*/ 325000 h 606722"/>
                    <a:gd name="connsiteX31" fmla="*/ 325000 h 606722"/>
                    <a:gd name="connsiteY31" fmla="*/ 325000 h 606722"/>
                    <a:gd name="connsiteX32" fmla="*/ 325000 h 606722"/>
                    <a:gd name="connsiteY32" fmla="*/ 325000 h 606722"/>
                    <a:gd name="connsiteX33" fmla="*/ 325000 h 606722"/>
                    <a:gd name="connsiteY33" fmla="*/ 325000 h 606722"/>
                    <a:gd name="connsiteX34" fmla="*/ 325000 h 606722"/>
                    <a:gd name="connsiteY34" fmla="*/ 325000 h 606722"/>
                    <a:gd name="connsiteX35" fmla="*/ 325000 h 606722"/>
                    <a:gd name="connsiteY35" fmla="*/ 325000 h 606722"/>
                    <a:gd name="connsiteX36" fmla="*/ 325000 h 606722"/>
                    <a:gd name="connsiteY36" fmla="*/ 325000 h 606722"/>
                    <a:gd name="connsiteX37" fmla="*/ 325000 h 606722"/>
                    <a:gd name="connsiteY37" fmla="*/ 325000 h 606722"/>
                    <a:gd name="connsiteX38" fmla="*/ 325000 h 606722"/>
                    <a:gd name="connsiteY38" fmla="*/ 325000 h 606722"/>
                    <a:gd name="connsiteX39" fmla="*/ 325000 h 606722"/>
                    <a:gd name="connsiteY39" fmla="*/ 325000 h 606722"/>
                    <a:gd name="connsiteX40" fmla="*/ 325000 h 606722"/>
                    <a:gd name="connsiteY40" fmla="*/ 325000 h 606722"/>
                    <a:gd name="connsiteX41" fmla="*/ 325000 h 606722"/>
                    <a:gd name="connsiteY41" fmla="*/ 325000 h 606722"/>
                    <a:gd name="connsiteX42" fmla="*/ 325000 h 606722"/>
                    <a:gd name="connsiteY42" fmla="*/ 325000 h 606722"/>
                    <a:gd name="connsiteX43" fmla="*/ 325000 h 606722"/>
                    <a:gd name="connsiteY43" fmla="*/ 325000 h 606722"/>
                    <a:gd name="connsiteX44" fmla="*/ 325000 h 606722"/>
                    <a:gd name="connsiteY44" fmla="*/ 325000 h 606722"/>
                    <a:gd name="connsiteX45" fmla="*/ 325000 h 606722"/>
                    <a:gd name="connsiteY45" fmla="*/ 325000 h 606722"/>
                    <a:gd name="connsiteX46" fmla="*/ 325000 h 606722"/>
                    <a:gd name="connsiteY46" fmla="*/ 325000 h 606722"/>
                    <a:gd name="connsiteX47" fmla="*/ 325000 h 606722"/>
                    <a:gd name="connsiteY47" fmla="*/ 325000 h 606722"/>
                    <a:gd name="connsiteX48" fmla="*/ 325000 h 606722"/>
                    <a:gd name="connsiteY48" fmla="*/ 325000 h 606722"/>
                    <a:gd name="connsiteX49" fmla="*/ 325000 h 606722"/>
                    <a:gd name="connsiteY49" fmla="*/ 325000 h 606722"/>
                    <a:gd name="connsiteX50" fmla="*/ 325000 h 606722"/>
                    <a:gd name="connsiteY50" fmla="*/ 325000 h 606722"/>
                    <a:gd name="connsiteX51" fmla="*/ 325000 h 606722"/>
                    <a:gd name="connsiteY51" fmla="*/ 325000 h 606722"/>
                    <a:gd name="connsiteX52" fmla="*/ 325000 h 606722"/>
                    <a:gd name="connsiteY52" fmla="*/ 325000 h 606722"/>
                    <a:gd name="connsiteX53" fmla="*/ 325000 h 606722"/>
                    <a:gd name="connsiteY53" fmla="*/ 325000 h 606722"/>
                    <a:gd name="connsiteX54" fmla="*/ 325000 h 606722"/>
                    <a:gd name="connsiteY54" fmla="*/ 325000 h 606722"/>
                    <a:gd name="connsiteX55" fmla="*/ 325000 h 606722"/>
                    <a:gd name="connsiteY55" fmla="*/ 325000 h 606722"/>
                    <a:gd name="connsiteX56" fmla="*/ 325000 h 606722"/>
                    <a:gd name="connsiteY56" fmla="*/ 325000 h 606722"/>
                    <a:gd name="connsiteX57" fmla="*/ 325000 h 606722"/>
                    <a:gd name="connsiteY57" fmla="*/ 325000 h 606722"/>
                    <a:gd name="connsiteX58" fmla="*/ 325000 h 606722"/>
                    <a:gd name="connsiteY58" fmla="*/ 325000 h 606722"/>
                    <a:gd name="connsiteX59" fmla="*/ 325000 h 606722"/>
                    <a:gd name="connsiteY59" fmla="*/ 325000 h 606722"/>
                    <a:gd name="connsiteX60" fmla="*/ 325000 h 606722"/>
                    <a:gd name="connsiteY60" fmla="*/ 325000 h 606722"/>
                    <a:gd name="connsiteX61" fmla="*/ 325000 h 606722"/>
                    <a:gd name="connsiteY61" fmla="*/ 325000 h 606722"/>
                    <a:gd name="connsiteX62" fmla="*/ 325000 h 606722"/>
                    <a:gd name="connsiteY62" fmla="*/ 325000 h 606722"/>
                    <a:gd name="connsiteX63" fmla="*/ 325000 h 606722"/>
                    <a:gd name="connsiteY63" fmla="*/ 325000 h 606722"/>
                    <a:gd name="connsiteX64" fmla="*/ 325000 h 606722"/>
                    <a:gd name="connsiteY64" fmla="*/ 325000 h 606722"/>
                    <a:gd name="connsiteX65" fmla="*/ 325000 h 606722"/>
                    <a:gd name="connsiteY65" fmla="*/ 325000 h 606722"/>
                    <a:gd name="connsiteX66" fmla="*/ 325000 h 606722"/>
                    <a:gd name="connsiteY66" fmla="*/ 325000 h 606722"/>
                    <a:gd name="connsiteX67" fmla="*/ 325000 h 606722"/>
                    <a:gd name="connsiteY67" fmla="*/ 325000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</a:cxnLst>
                  <a:rect l="l" t="t" r="r" b="b"/>
                  <a:pathLst>
                    <a:path w="607535" h="606604">
                      <a:moveTo>
                        <a:pt x="394900" y="353768"/>
                      </a:moveTo>
                      <a:cubicBezTo>
                        <a:pt x="400507" y="353768"/>
                        <a:pt x="405045" y="358301"/>
                        <a:pt x="405045" y="363900"/>
                      </a:cubicBezTo>
                      <a:lnTo>
                        <a:pt x="405045" y="515616"/>
                      </a:lnTo>
                      <a:cubicBezTo>
                        <a:pt x="405045" y="543435"/>
                        <a:pt x="382353" y="566099"/>
                        <a:pt x="354410" y="566099"/>
                      </a:cubicBezTo>
                      <a:lnTo>
                        <a:pt x="212649" y="566099"/>
                      </a:lnTo>
                      <a:cubicBezTo>
                        <a:pt x="207131" y="566099"/>
                        <a:pt x="202593" y="561566"/>
                        <a:pt x="202593" y="556056"/>
                      </a:cubicBezTo>
                      <a:cubicBezTo>
                        <a:pt x="202593" y="550457"/>
                        <a:pt x="207131" y="545924"/>
                        <a:pt x="212649" y="545924"/>
                      </a:cubicBezTo>
                      <a:lnTo>
                        <a:pt x="354410" y="545924"/>
                      </a:lnTo>
                      <a:cubicBezTo>
                        <a:pt x="371140" y="545924"/>
                        <a:pt x="384845" y="532325"/>
                        <a:pt x="384845" y="515616"/>
                      </a:cubicBezTo>
                      <a:lnTo>
                        <a:pt x="384845" y="363900"/>
                      </a:lnTo>
                      <a:cubicBezTo>
                        <a:pt x="384845" y="358301"/>
                        <a:pt x="389294" y="353768"/>
                        <a:pt x="394900" y="353768"/>
                      </a:cubicBezTo>
                      <a:close/>
                      <a:moveTo>
                        <a:pt x="131640" y="262739"/>
                      </a:moveTo>
                      <a:cubicBezTo>
                        <a:pt x="137236" y="262739"/>
                        <a:pt x="141766" y="267271"/>
                        <a:pt x="141766" y="272870"/>
                      </a:cubicBezTo>
                      <a:lnTo>
                        <a:pt x="141766" y="333565"/>
                      </a:lnTo>
                      <a:cubicBezTo>
                        <a:pt x="141766" y="339075"/>
                        <a:pt x="137236" y="343607"/>
                        <a:pt x="131640" y="343607"/>
                      </a:cubicBezTo>
                      <a:cubicBezTo>
                        <a:pt x="126044" y="343607"/>
                        <a:pt x="121514" y="339075"/>
                        <a:pt x="121514" y="333565"/>
                      </a:cubicBezTo>
                      <a:lnTo>
                        <a:pt x="121514" y="272870"/>
                      </a:lnTo>
                      <a:cubicBezTo>
                        <a:pt x="121514" y="267271"/>
                        <a:pt x="126044" y="262739"/>
                        <a:pt x="131640" y="262739"/>
                      </a:cubicBezTo>
                      <a:close/>
                      <a:moveTo>
                        <a:pt x="489057" y="194973"/>
                      </a:moveTo>
                      <a:cubicBezTo>
                        <a:pt x="492973" y="190974"/>
                        <a:pt x="499381" y="190974"/>
                        <a:pt x="503386" y="194973"/>
                      </a:cubicBezTo>
                      <a:lnTo>
                        <a:pt x="604576" y="296095"/>
                      </a:lnTo>
                      <a:cubicBezTo>
                        <a:pt x="605555" y="296983"/>
                        <a:pt x="606267" y="298138"/>
                        <a:pt x="606801" y="299383"/>
                      </a:cubicBezTo>
                      <a:cubicBezTo>
                        <a:pt x="607780" y="301871"/>
                        <a:pt x="607780" y="304625"/>
                        <a:pt x="606801" y="307113"/>
                      </a:cubicBezTo>
                      <a:cubicBezTo>
                        <a:pt x="606267" y="308357"/>
                        <a:pt x="605555" y="309424"/>
                        <a:pt x="604576" y="310401"/>
                      </a:cubicBezTo>
                      <a:lnTo>
                        <a:pt x="503386" y="411434"/>
                      </a:lnTo>
                      <a:cubicBezTo>
                        <a:pt x="501339" y="413478"/>
                        <a:pt x="498758" y="414455"/>
                        <a:pt x="496177" y="414455"/>
                      </a:cubicBezTo>
                      <a:cubicBezTo>
                        <a:pt x="493596" y="414455"/>
                        <a:pt x="491015" y="413478"/>
                        <a:pt x="489057" y="411434"/>
                      </a:cubicBezTo>
                      <a:cubicBezTo>
                        <a:pt x="485052" y="407524"/>
                        <a:pt x="485052" y="401126"/>
                        <a:pt x="489057" y="397217"/>
                      </a:cubicBezTo>
                      <a:lnTo>
                        <a:pt x="572982" y="313333"/>
                      </a:lnTo>
                      <a:lnTo>
                        <a:pt x="232921" y="313333"/>
                      </a:lnTo>
                      <a:cubicBezTo>
                        <a:pt x="227314" y="313333"/>
                        <a:pt x="222775" y="308802"/>
                        <a:pt x="222775" y="303203"/>
                      </a:cubicBezTo>
                      <a:cubicBezTo>
                        <a:pt x="222775" y="297605"/>
                        <a:pt x="227314" y="293074"/>
                        <a:pt x="232921" y="293074"/>
                      </a:cubicBezTo>
                      <a:lnTo>
                        <a:pt x="572982" y="293074"/>
                      </a:lnTo>
                      <a:lnTo>
                        <a:pt x="489057" y="209279"/>
                      </a:lnTo>
                      <a:cubicBezTo>
                        <a:pt x="485052" y="205281"/>
                        <a:pt x="485052" y="198883"/>
                        <a:pt x="489057" y="194973"/>
                      </a:cubicBezTo>
                      <a:close/>
                      <a:moveTo>
                        <a:pt x="211398" y="40317"/>
                      </a:moveTo>
                      <a:lnTo>
                        <a:pt x="354409" y="40317"/>
                      </a:lnTo>
                      <a:cubicBezTo>
                        <a:pt x="382353" y="40317"/>
                        <a:pt x="405046" y="62981"/>
                        <a:pt x="405046" y="90889"/>
                      </a:cubicBezTo>
                      <a:lnTo>
                        <a:pt x="405046" y="242605"/>
                      </a:lnTo>
                      <a:cubicBezTo>
                        <a:pt x="405046" y="248115"/>
                        <a:pt x="400508" y="252648"/>
                        <a:pt x="394901" y="252648"/>
                      </a:cubicBezTo>
                      <a:cubicBezTo>
                        <a:pt x="389295" y="252648"/>
                        <a:pt x="384845" y="248115"/>
                        <a:pt x="384845" y="242605"/>
                      </a:cubicBezTo>
                      <a:lnTo>
                        <a:pt x="384845" y="90889"/>
                      </a:lnTo>
                      <a:cubicBezTo>
                        <a:pt x="384845" y="74180"/>
                        <a:pt x="371140" y="60581"/>
                        <a:pt x="354409" y="60581"/>
                      </a:cubicBezTo>
                      <a:lnTo>
                        <a:pt x="211398" y="60581"/>
                      </a:lnTo>
                      <a:cubicBezTo>
                        <a:pt x="205791" y="60581"/>
                        <a:pt x="201253" y="56048"/>
                        <a:pt x="201253" y="50449"/>
                      </a:cubicBezTo>
                      <a:cubicBezTo>
                        <a:pt x="201253" y="44850"/>
                        <a:pt x="205791" y="40317"/>
                        <a:pt x="211398" y="40317"/>
                      </a:cubicBezTo>
                      <a:close/>
                      <a:moveTo>
                        <a:pt x="147115" y="20146"/>
                      </a:moveTo>
                      <a:cubicBezTo>
                        <a:pt x="144890" y="20146"/>
                        <a:pt x="142576" y="20590"/>
                        <a:pt x="140084" y="21568"/>
                      </a:cubicBezTo>
                      <a:lnTo>
                        <a:pt x="44232" y="59782"/>
                      </a:lnTo>
                      <a:cubicBezTo>
                        <a:pt x="24919" y="66981"/>
                        <a:pt x="20292" y="73024"/>
                        <a:pt x="20292" y="90887"/>
                      </a:cubicBezTo>
                      <a:lnTo>
                        <a:pt x="20292" y="515689"/>
                      </a:lnTo>
                      <a:cubicBezTo>
                        <a:pt x="20292" y="533464"/>
                        <a:pt x="24919" y="539596"/>
                        <a:pt x="44054" y="546616"/>
                      </a:cubicBezTo>
                      <a:lnTo>
                        <a:pt x="140262" y="585098"/>
                      </a:lnTo>
                      <a:cubicBezTo>
                        <a:pt x="142576" y="585897"/>
                        <a:pt x="144890" y="586431"/>
                        <a:pt x="147115" y="586431"/>
                      </a:cubicBezTo>
                      <a:cubicBezTo>
                        <a:pt x="156015" y="586431"/>
                        <a:pt x="161978" y="578254"/>
                        <a:pt x="161978" y="566257"/>
                      </a:cubicBezTo>
                      <a:lnTo>
                        <a:pt x="161978" y="40319"/>
                      </a:lnTo>
                      <a:cubicBezTo>
                        <a:pt x="161978" y="28233"/>
                        <a:pt x="156015" y="20146"/>
                        <a:pt x="147115" y="20146"/>
                      </a:cubicBezTo>
                      <a:close/>
                      <a:moveTo>
                        <a:pt x="151669" y="315"/>
                      </a:moveTo>
                      <a:cubicBezTo>
                        <a:pt x="169354" y="2727"/>
                        <a:pt x="182270" y="18724"/>
                        <a:pt x="182270" y="40319"/>
                      </a:cubicBezTo>
                      <a:lnTo>
                        <a:pt x="182270" y="566257"/>
                      </a:lnTo>
                      <a:cubicBezTo>
                        <a:pt x="182270" y="589630"/>
                        <a:pt x="167496" y="606604"/>
                        <a:pt x="147115" y="606604"/>
                      </a:cubicBezTo>
                      <a:cubicBezTo>
                        <a:pt x="142487" y="606604"/>
                        <a:pt x="137681" y="605716"/>
                        <a:pt x="132964" y="603938"/>
                      </a:cubicBezTo>
                      <a:lnTo>
                        <a:pt x="36756" y="565457"/>
                      </a:lnTo>
                      <a:cubicBezTo>
                        <a:pt x="10057" y="555592"/>
                        <a:pt x="0" y="542084"/>
                        <a:pt x="0" y="515689"/>
                      </a:cubicBezTo>
                      <a:lnTo>
                        <a:pt x="0" y="90887"/>
                      </a:lnTo>
                      <a:cubicBezTo>
                        <a:pt x="0" y="64492"/>
                        <a:pt x="10057" y="50895"/>
                        <a:pt x="37023" y="40942"/>
                      </a:cubicBezTo>
                      <a:lnTo>
                        <a:pt x="132697" y="2727"/>
                      </a:lnTo>
                      <a:cubicBezTo>
                        <a:pt x="139350" y="217"/>
                        <a:pt x="145774" y="-489"/>
                        <a:pt x="151669" y="31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  <p:sp>
            <p:nvSpPr>
              <p:cNvPr id="37" name="íşľïḑe"/>
              <p:cNvSpPr txBox="1"/>
              <p:nvPr/>
            </p:nvSpPr>
            <p:spPr>
              <a:xfrm>
                <a:off x="4613805" y="4095687"/>
                <a:ext cx="1333260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400" b="1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1400" b="1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8" name="íśļïḑè"/>
              <p:cNvSpPr txBox="1"/>
              <p:nvPr/>
            </p:nvSpPr>
            <p:spPr>
              <a:xfrm>
                <a:off x="4523239" y="5274103"/>
                <a:ext cx="1514392" cy="547392"/>
              </a:xfrm>
              <a:prstGeom prst="rect">
                <a:avLst/>
              </a:prstGeom>
              <a:noFill/>
            </p:spPr>
            <p:txBody>
              <a:bodyPr wrap="square">
                <a:normAutofit fontScale="850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zh-CN" altLang="en-US" sz="11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4" name="iṣļïde"/>
            <p:cNvGrpSpPr/>
            <p:nvPr/>
          </p:nvGrpSpPr>
          <p:grpSpPr>
            <a:xfrm>
              <a:off x="6244259" y="4169428"/>
              <a:ext cx="1514392" cy="1725808"/>
              <a:chOff x="6414005" y="4095687"/>
              <a:chExt cx="1514392" cy="1725808"/>
            </a:xfrm>
          </p:grpSpPr>
          <p:grpSp>
            <p:nvGrpSpPr>
              <p:cNvPr id="31" name="íṣḷíḑè"/>
              <p:cNvGrpSpPr/>
              <p:nvPr/>
            </p:nvGrpSpPr>
            <p:grpSpPr>
              <a:xfrm>
                <a:off x="6739153" y="4403955"/>
                <a:ext cx="864096" cy="864096"/>
                <a:chOff x="4900994" y="3861048"/>
                <a:chExt cx="864096" cy="864096"/>
              </a:xfrm>
            </p:grpSpPr>
            <p:sp>
              <p:nvSpPr>
                <p:cNvPr id="34" name="iṥḻïḓé"/>
                <p:cNvSpPr/>
                <p:nvPr/>
              </p:nvSpPr>
              <p:spPr>
                <a:xfrm>
                  <a:off x="4900994" y="3861048"/>
                  <a:ext cx="864096" cy="864096"/>
                </a:xfrm>
                <a:prstGeom prst="ellipse">
                  <a:avLst/>
                </a:prstGeom>
                <a:solidFill>
                  <a:schemeClr val="bg1">
                    <a:alpha val="10000"/>
                  </a:schemeClr>
                </a:solidFill>
                <a:ln w="3175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hemeClr val="dk2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dk2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35" name="iŝḻîdé"/>
                <p:cNvSpPr/>
                <p:nvPr/>
              </p:nvSpPr>
              <p:spPr bwMode="auto">
                <a:xfrm>
                  <a:off x="5139110" y="4099455"/>
                  <a:ext cx="387864" cy="387281"/>
                </a:xfrm>
                <a:custGeom>
                  <a:avLst/>
                  <a:gdLst>
                    <a:gd name="T0" fmla="*/ 6794 w 6860"/>
                    <a:gd name="T1" fmla="*/ 3307 h 6860"/>
                    <a:gd name="T2" fmla="*/ 5828 w 6860"/>
                    <a:gd name="T3" fmla="*/ 2341 h 6860"/>
                    <a:gd name="T4" fmla="*/ 5586 w 6860"/>
                    <a:gd name="T5" fmla="*/ 2341 h 6860"/>
                    <a:gd name="T6" fmla="*/ 5586 w 6860"/>
                    <a:gd name="T7" fmla="*/ 2582 h 6860"/>
                    <a:gd name="T8" fmla="*/ 6261 w 6860"/>
                    <a:gd name="T9" fmla="*/ 3257 h 6860"/>
                    <a:gd name="T10" fmla="*/ 3601 w 6860"/>
                    <a:gd name="T11" fmla="*/ 3257 h 6860"/>
                    <a:gd name="T12" fmla="*/ 3601 w 6860"/>
                    <a:gd name="T13" fmla="*/ 600 h 6860"/>
                    <a:gd name="T14" fmla="*/ 4276 w 6860"/>
                    <a:gd name="T15" fmla="*/ 1275 h 6860"/>
                    <a:gd name="T16" fmla="*/ 4517 w 6860"/>
                    <a:gd name="T17" fmla="*/ 1275 h 6860"/>
                    <a:gd name="T18" fmla="*/ 4517 w 6860"/>
                    <a:gd name="T19" fmla="*/ 1033 h 6860"/>
                    <a:gd name="T20" fmla="*/ 3551 w 6860"/>
                    <a:gd name="T21" fmla="*/ 67 h 6860"/>
                    <a:gd name="T22" fmla="*/ 3310 w 6860"/>
                    <a:gd name="T23" fmla="*/ 67 h 6860"/>
                    <a:gd name="T24" fmla="*/ 2343 w 6860"/>
                    <a:gd name="T25" fmla="*/ 1033 h 6860"/>
                    <a:gd name="T26" fmla="*/ 2343 w 6860"/>
                    <a:gd name="T27" fmla="*/ 1275 h 6860"/>
                    <a:gd name="T28" fmla="*/ 2585 w 6860"/>
                    <a:gd name="T29" fmla="*/ 1275 h 6860"/>
                    <a:gd name="T30" fmla="*/ 3260 w 6860"/>
                    <a:gd name="T31" fmla="*/ 600 h 6860"/>
                    <a:gd name="T32" fmla="*/ 3260 w 6860"/>
                    <a:gd name="T33" fmla="*/ 3257 h 6860"/>
                    <a:gd name="T34" fmla="*/ 600 w 6860"/>
                    <a:gd name="T35" fmla="*/ 3257 h 6860"/>
                    <a:gd name="T36" fmla="*/ 1275 w 6860"/>
                    <a:gd name="T37" fmla="*/ 2583 h 6860"/>
                    <a:gd name="T38" fmla="*/ 1275 w 6860"/>
                    <a:gd name="T39" fmla="*/ 2341 h 6860"/>
                    <a:gd name="T40" fmla="*/ 1033 w 6860"/>
                    <a:gd name="T41" fmla="*/ 2341 h 6860"/>
                    <a:gd name="T42" fmla="*/ 67 w 6860"/>
                    <a:gd name="T43" fmla="*/ 3307 h 6860"/>
                    <a:gd name="T44" fmla="*/ 67 w 6860"/>
                    <a:gd name="T45" fmla="*/ 3549 h 6860"/>
                    <a:gd name="T46" fmla="*/ 1033 w 6860"/>
                    <a:gd name="T47" fmla="*/ 4515 h 6860"/>
                    <a:gd name="T48" fmla="*/ 1275 w 6860"/>
                    <a:gd name="T49" fmla="*/ 4515 h 6860"/>
                    <a:gd name="T50" fmla="*/ 1275 w 6860"/>
                    <a:gd name="T51" fmla="*/ 4273 h 6860"/>
                    <a:gd name="T52" fmla="*/ 600 w 6860"/>
                    <a:gd name="T53" fmla="*/ 3599 h 6860"/>
                    <a:gd name="T54" fmla="*/ 3260 w 6860"/>
                    <a:gd name="T55" fmla="*/ 3599 h 6860"/>
                    <a:gd name="T56" fmla="*/ 3260 w 6860"/>
                    <a:gd name="T57" fmla="*/ 6261 h 6860"/>
                    <a:gd name="T58" fmla="*/ 2585 w 6860"/>
                    <a:gd name="T59" fmla="*/ 5586 h 6860"/>
                    <a:gd name="T60" fmla="*/ 2344 w 6860"/>
                    <a:gd name="T61" fmla="*/ 5586 h 6860"/>
                    <a:gd name="T62" fmla="*/ 2344 w 6860"/>
                    <a:gd name="T63" fmla="*/ 5827 h 6860"/>
                    <a:gd name="T64" fmla="*/ 3310 w 6860"/>
                    <a:gd name="T65" fmla="*/ 6794 h 6860"/>
                    <a:gd name="T66" fmla="*/ 3551 w 6860"/>
                    <a:gd name="T67" fmla="*/ 6794 h 6860"/>
                    <a:gd name="T68" fmla="*/ 4517 w 6860"/>
                    <a:gd name="T69" fmla="*/ 5828 h 6860"/>
                    <a:gd name="T70" fmla="*/ 4517 w 6860"/>
                    <a:gd name="T71" fmla="*/ 5586 h 6860"/>
                    <a:gd name="T72" fmla="*/ 4276 w 6860"/>
                    <a:gd name="T73" fmla="*/ 5586 h 6860"/>
                    <a:gd name="T74" fmla="*/ 3601 w 6860"/>
                    <a:gd name="T75" fmla="*/ 6261 h 6860"/>
                    <a:gd name="T76" fmla="*/ 3601 w 6860"/>
                    <a:gd name="T77" fmla="*/ 3599 h 6860"/>
                    <a:gd name="T78" fmla="*/ 6261 w 6860"/>
                    <a:gd name="T79" fmla="*/ 3599 h 6860"/>
                    <a:gd name="T80" fmla="*/ 5586 w 6860"/>
                    <a:gd name="T81" fmla="*/ 4273 h 6860"/>
                    <a:gd name="T82" fmla="*/ 5586 w 6860"/>
                    <a:gd name="T83" fmla="*/ 4515 h 6860"/>
                    <a:gd name="T84" fmla="*/ 5828 w 6860"/>
                    <a:gd name="T85" fmla="*/ 4515 h 6860"/>
                    <a:gd name="T86" fmla="*/ 6794 w 6860"/>
                    <a:gd name="T87" fmla="*/ 3549 h 6860"/>
                    <a:gd name="T88" fmla="*/ 6794 w 6860"/>
                    <a:gd name="T89" fmla="*/ 3307 h 68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6860" h="6860">
                      <a:moveTo>
                        <a:pt x="6794" y="3307"/>
                      </a:moveTo>
                      <a:lnTo>
                        <a:pt x="5828" y="2341"/>
                      </a:lnTo>
                      <a:cubicBezTo>
                        <a:pt x="5761" y="2274"/>
                        <a:pt x="5653" y="2274"/>
                        <a:pt x="5586" y="2341"/>
                      </a:cubicBezTo>
                      <a:cubicBezTo>
                        <a:pt x="5519" y="2408"/>
                        <a:pt x="5519" y="2516"/>
                        <a:pt x="5586" y="2582"/>
                      </a:cubicBezTo>
                      <a:lnTo>
                        <a:pt x="6261" y="3257"/>
                      </a:lnTo>
                      <a:lnTo>
                        <a:pt x="3601" y="3257"/>
                      </a:lnTo>
                      <a:lnTo>
                        <a:pt x="3601" y="600"/>
                      </a:lnTo>
                      <a:lnTo>
                        <a:pt x="4276" y="1275"/>
                      </a:lnTo>
                      <a:cubicBezTo>
                        <a:pt x="4343" y="1342"/>
                        <a:pt x="4450" y="1342"/>
                        <a:pt x="4517" y="1275"/>
                      </a:cubicBezTo>
                      <a:cubicBezTo>
                        <a:pt x="4584" y="1208"/>
                        <a:pt x="4584" y="1100"/>
                        <a:pt x="4517" y="1033"/>
                      </a:cubicBezTo>
                      <a:lnTo>
                        <a:pt x="3551" y="67"/>
                      </a:lnTo>
                      <a:cubicBezTo>
                        <a:pt x="3484" y="0"/>
                        <a:pt x="3376" y="0"/>
                        <a:pt x="3310" y="67"/>
                      </a:cubicBezTo>
                      <a:lnTo>
                        <a:pt x="2343" y="1033"/>
                      </a:lnTo>
                      <a:cubicBezTo>
                        <a:pt x="2277" y="1100"/>
                        <a:pt x="2277" y="1208"/>
                        <a:pt x="2343" y="1275"/>
                      </a:cubicBezTo>
                      <a:cubicBezTo>
                        <a:pt x="2410" y="1342"/>
                        <a:pt x="2518" y="1342"/>
                        <a:pt x="2585" y="1275"/>
                      </a:cubicBezTo>
                      <a:lnTo>
                        <a:pt x="3260" y="600"/>
                      </a:lnTo>
                      <a:lnTo>
                        <a:pt x="3260" y="3257"/>
                      </a:lnTo>
                      <a:lnTo>
                        <a:pt x="600" y="3257"/>
                      </a:lnTo>
                      <a:lnTo>
                        <a:pt x="1275" y="2583"/>
                      </a:lnTo>
                      <a:cubicBezTo>
                        <a:pt x="1342" y="2516"/>
                        <a:pt x="1342" y="2408"/>
                        <a:pt x="1275" y="2341"/>
                      </a:cubicBezTo>
                      <a:cubicBezTo>
                        <a:pt x="1208" y="2274"/>
                        <a:pt x="1100" y="2274"/>
                        <a:pt x="1033" y="2341"/>
                      </a:cubicBezTo>
                      <a:lnTo>
                        <a:pt x="67" y="3307"/>
                      </a:lnTo>
                      <a:cubicBezTo>
                        <a:pt x="0" y="3374"/>
                        <a:pt x="0" y="3482"/>
                        <a:pt x="67" y="3549"/>
                      </a:cubicBezTo>
                      <a:lnTo>
                        <a:pt x="1033" y="4515"/>
                      </a:lnTo>
                      <a:cubicBezTo>
                        <a:pt x="1100" y="4582"/>
                        <a:pt x="1208" y="4582"/>
                        <a:pt x="1275" y="4515"/>
                      </a:cubicBezTo>
                      <a:cubicBezTo>
                        <a:pt x="1342" y="4448"/>
                        <a:pt x="1342" y="4340"/>
                        <a:pt x="1275" y="4273"/>
                      </a:cubicBezTo>
                      <a:lnTo>
                        <a:pt x="600" y="3599"/>
                      </a:lnTo>
                      <a:lnTo>
                        <a:pt x="3260" y="3599"/>
                      </a:lnTo>
                      <a:lnTo>
                        <a:pt x="3260" y="6261"/>
                      </a:lnTo>
                      <a:lnTo>
                        <a:pt x="2585" y="5586"/>
                      </a:lnTo>
                      <a:cubicBezTo>
                        <a:pt x="2518" y="5519"/>
                        <a:pt x="2410" y="5519"/>
                        <a:pt x="2344" y="5586"/>
                      </a:cubicBezTo>
                      <a:cubicBezTo>
                        <a:pt x="2277" y="5653"/>
                        <a:pt x="2277" y="5761"/>
                        <a:pt x="2344" y="5827"/>
                      </a:cubicBezTo>
                      <a:lnTo>
                        <a:pt x="3310" y="6794"/>
                      </a:lnTo>
                      <a:cubicBezTo>
                        <a:pt x="3376" y="6860"/>
                        <a:pt x="3484" y="6860"/>
                        <a:pt x="3551" y="6794"/>
                      </a:cubicBezTo>
                      <a:lnTo>
                        <a:pt x="4517" y="5828"/>
                      </a:lnTo>
                      <a:cubicBezTo>
                        <a:pt x="4584" y="5761"/>
                        <a:pt x="4584" y="5653"/>
                        <a:pt x="4517" y="5586"/>
                      </a:cubicBezTo>
                      <a:cubicBezTo>
                        <a:pt x="4451" y="5519"/>
                        <a:pt x="4343" y="5519"/>
                        <a:pt x="4276" y="5586"/>
                      </a:cubicBezTo>
                      <a:lnTo>
                        <a:pt x="3601" y="6261"/>
                      </a:lnTo>
                      <a:lnTo>
                        <a:pt x="3601" y="3599"/>
                      </a:lnTo>
                      <a:lnTo>
                        <a:pt x="6261" y="3599"/>
                      </a:lnTo>
                      <a:lnTo>
                        <a:pt x="5586" y="4273"/>
                      </a:lnTo>
                      <a:cubicBezTo>
                        <a:pt x="5519" y="4340"/>
                        <a:pt x="5519" y="4448"/>
                        <a:pt x="5586" y="4515"/>
                      </a:cubicBezTo>
                      <a:cubicBezTo>
                        <a:pt x="5653" y="4582"/>
                        <a:pt x="5761" y="4582"/>
                        <a:pt x="5828" y="4515"/>
                      </a:cubicBezTo>
                      <a:lnTo>
                        <a:pt x="6794" y="3549"/>
                      </a:lnTo>
                      <a:cubicBezTo>
                        <a:pt x="6860" y="3482"/>
                        <a:pt x="6860" y="3374"/>
                        <a:pt x="6794" y="330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  <p:sp>
            <p:nvSpPr>
              <p:cNvPr id="32" name="îšḻîḓè"/>
              <p:cNvSpPr txBox="1"/>
              <p:nvPr/>
            </p:nvSpPr>
            <p:spPr>
              <a:xfrm>
                <a:off x="6504571" y="4095687"/>
                <a:ext cx="1333260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400" b="1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1400" b="1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3" name="íṡḷiďé"/>
              <p:cNvSpPr txBox="1"/>
              <p:nvPr/>
            </p:nvSpPr>
            <p:spPr>
              <a:xfrm>
                <a:off x="6414005" y="5274103"/>
                <a:ext cx="1514392" cy="547392"/>
              </a:xfrm>
              <a:prstGeom prst="rect">
                <a:avLst/>
              </a:prstGeom>
              <a:noFill/>
            </p:spPr>
            <p:txBody>
              <a:bodyPr wrap="square">
                <a:normAutofit fontScale="850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zh-CN" altLang="en-US" sz="11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5" name="iṧḻïdè"/>
            <p:cNvGrpSpPr/>
            <p:nvPr/>
          </p:nvGrpSpPr>
          <p:grpSpPr>
            <a:xfrm>
              <a:off x="8078443" y="4169428"/>
              <a:ext cx="1514392" cy="1725808"/>
              <a:chOff x="8304771" y="4095687"/>
              <a:chExt cx="1514392" cy="1725808"/>
            </a:xfrm>
          </p:grpSpPr>
          <p:grpSp>
            <p:nvGrpSpPr>
              <p:cNvPr id="26" name="îṡḷïdè"/>
              <p:cNvGrpSpPr/>
              <p:nvPr/>
            </p:nvGrpSpPr>
            <p:grpSpPr>
              <a:xfrm>
                <a:off x="8629920" y="4403955"/>
                <a:ext cx="864096" cy="864096"/>
                <a:chOff x="6499292" y="3861048"/>
                <a:chExt cx="864096" cy="864096"/>
              </a:xfrm>
            </p:grpSpPr>
            <p:sp>
              <p:nvSpPr>
                <p:cNvPr id="29" name="ïšľíḋé"/>
                <p:cNvSpPr/>
                <p:nvPr/>
              </p:nvSpPr>
              <p:spPr>
                <a:xfrm>
                  <a:off x="6499292" y="3861048"/>
                  <a:ext cx="864096" cy="864096"/>
                </a:xfrm>
                <a:prstGeom prst="ellipse">
                  <a:avLst/>
                </a:prstGeom>
                <a:solidFill>
                  <a:schemeClr val="bg1">
                    <a:alpha val="10000"/>
                  </a:schemeClr>
                </a:solidFill>
                <a:ln w="3175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hemeClr val="dk2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dk2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30" name="ïṥ1iḓé"/>
                <p:cNvSpPr/>
                <p:nvPr/>
              </p:nvSpPr>
              <p:spPr bwMode="auto">
                <a:xfrm>
                  <a:off x="6737408" y="4150294"/>
                  <a:ext cx="387864" cy="285604"/>
                </a:xfrm>
                <a:custGeom>
                  <a:avLst/>
                  <a:gdLst>
                    <a:gd name="T0" fmla="*/ 3344 w 5590"/>
                    <a:gd name="T1" fmla="*/ 549 h 4122"/>
                    <a:gd name="T2" fmla="*/ 2246 w 5590"/>
                    <a:gd name="T3" fmla="*/ 549 h 4122"/>
                    <a:gd name="T4" fmla="*/ 2795 w 5590"/>
                    <a:gd name="T5" fmla="*/ 240 h 4122"/>
                    <a:gd name="T6" fmla="*/ 2795 w 5590"/>
                    <a:gd name="T7" fmla="*/ 859 h 4122"/>
                    <a:gd name="T8" fmla="*/ 2795 w 5590"/>
                    <a:gd name="T9" fmla="*/ 240 h 4122"/>
                    <a:gd name="T10" fmla="*/ 5470 w 5590"/>
                    <a:gd name="T11" fmla="*/ 4122 h 4122"/>
                    <a:gd name="T12" fmla="*/ 0 w 5590"/>
                    <a:gd name="T13" fmla="*/ 4002 h 4122"/>
                    <a:gd name="T14" fmla="*/ 5470 w 5590"/>
                    <a:gd name="T15" fmla="*/ 3882 h 4122"/>
                    <a:gd name="T16" fmla="*/ 917 w 5590"/>
                    <a:gd name="T17" fmla="*/ 1194 h 4122"/>
                    <a:gd name="T18" fmla="*/ 1144 w 5590"/>
                    <a:gd name="T19" fmla="*/ 1115 h 4122"/>
                    <a:gd name="T20" fmla="*/ 4344 w 5590"/>
                    <a:gd name="T21" fmla="*/ 1411 h 4122"/>
                    <a:gd name="T22" fmla="*/ 4599 w 5590"/>
                    <a:gd name="T23" fmla="*/ 1041 h 4122"/>
                    <a:gd name="T24" fmla="*/ 4544 w 5590"/>
                    <a:gd name="T25" fmla="*/ 1568 h 4122"/>
                    <a:gd name="T26" fmla="*/ 4487 w 5590"/>
                    <a:gd name="T27" fmla="*/ 1637 h 4122"/>
                    <a:gd name="T28" fmla="*/ 4429 w 5590"/>
                    <a:gd name="T29" fmla="*/ 1651 h 4122"/>
                    <a:gd name="T30" fmla="*/ 1165 w 5590"/>
                    <a:gd name="T31" fmla="*/ 1651 h 4122"/>
                    <a:gd name="T32" fmla="*/ 1106 w 5590"/>
                    <a:gd name="T33" fmla="*/ 1638 h 4122"/>
                    <a:gd name="T34" fmla="*/ 1054 w 5590"/>
                    <a:gd name="T35" fmla="*/ 1585 h 4122"/>
                    <a:gd name="T36" fmla="*/ 917 w 5590"/>
                    <a:gd name="T37" fmla="*/ 1194 h 4122"/>
                    <a:gd name="T38" fmla="*/ 1539 w 5590"/>
                    <a:gd name="T39" fmla="*/ 3355 h 4122"/>
                    <a:gd name="T40" fmla="*/ 2675 w 5590"/>
                    <a:gd name="T41" fmla="*/ 1947 h 4122"/>
                    <a:gd name="T42" fmla="*/ 2915 w 5590"/>
                    <a:gd name="T43" fmla="*/ 1947 h 4122"/>
                    <a:gd name="T44" fmla="*/ 4051 w 5590"/>
                    <a:gd name="T45" fmla="*/ 3355 h 4122"/>
                    <a:gd name="T46" fmla="*/ 3301 w 5590"/>
                    <a:gd name="T47" fmla="*/ 3198 h 4122"/>
                    <a:gd name="T48" fmla="*/ 3301 w 5590"/>
                    <a:gd name="T49" fmla="*/ 2958 h 4122"/>
                    <a:gd name="T50" fmla="*/ 4104 w 5590"/>
                    <a:gd name="T51" fmla="*/ 2960 h 4122"/>
                    <a:gd name="T52" fmla="*/ 4187 w 5590"/>
                    <a:gd name="T53" fmla="*/ 3019 h 4122"/>
                    <a:gd name="T54" fmla="*/ 4332 w 5590"/>
                    <a:gd name="T55" fmla="*/ 3433 h 4122"/>
                    <a:gd name="T56" fmla="*/ 4338 w 5590"/>
                    <a:gd name="T57" fmla="*/ 3497 h 4122"/>
                    <a:gd name="T58" fmla="*/ 4279 w 5590"/>
                    <a:gd name="T59" fmla="*/ 3580 h 4122"/>
                    <a:gd name="T60" fmla="*/ 4217 w 5590"/>
                    <a:gd name="T61" fmla="*/ 3595 h 4122"/>
                    <a:gd name="T62" fmla="*/ 2793 w 5590"/>
                    <a:gd name="T63" fmla="*/ 3595 h 4122"/>
                    <a:gd name="T64" fmla="*/ 1370 w 5590"/>
                    <a:gd name="T65" fmla="*/ 3595 h 4122"/>
                    <a:gd name="T66" fmla="*/ 1250 w 5590"/>
                    <a:gd name="T67" fmla="*/ 3475 h 4122"/>
                    <a:gd name="T68" fmla="*/ 1393 w 5590"/>
                    <a:gd name="T69" fmla="*/ 3041 h 4122"/>
                    <a:gd name="T70" fmla="*/ 1438 w 5590"/>
                    <a:gd name="T71" fmla="*/ 2980 h 4122"/>
                    <a:gd name="T72" fmla="*/ 1510 w 5590"/>
                    <a:gd name="T73" fmla="*/ 2958 h 4122"/>
                    <a:gd name="T74" fmla="*/ 2409 w 5590"/>
                    <a:gd name="T75" fmla="*/ 3078 h 4122"/>
                    <a:gd name="T76" fmla="*/ 1593 w 5590"/>
                    <a:gd name="T77" fmla="*/ 3198 h 4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5590" h="4122">
                      <a:moveTo>
                        <a:pt x="2795" y="1099"/>
                      </a:moveTo>
                      <a:cubicBezTo>
                        <a:pt x="3098" y="1099"/>
                        <a:pt x="3344" y="852"/>
                        <a:pt x="3344" y="549"/>
                      </a:cubicBezTo>
                      <a:cubicBezTo>
                        <a:pt x="3344" y="246"/>
                        <a:pt x="3098" y="0"/>
                        <a:pt x="2795" y="0"/>
                      </a:cubicBezTo>
                      <a:cubicBezTo>
                        <a:pt x="2492" y="0"/>
                        <a:pt x="2246" y="246"/>
                        <a:pt x="2246" y="549"/>
                      </a:cubicBezTo>
                      <a:cubicBezTo>
                        <a:pt x="2246" y="852"/>
                        <a:pt x="2492" y="1099"/>
                        <a:pt x="2795" y="1099"/>
                      </a:cubicBezTo>
                      <a:close/>
                      <a:moveTo>
                        <a:pt x="2795" y="240"/>
                      </a:moveTo>
                      <a:cubicBezTo>
                        <a:pt x="2966" y="240"/>
                        <a:pt x="3104" y="379"/>
                        <a:pt x="3104" y="549"/>
                      </a:cubicBezTo>
                      <a:cubicBezTo>
                        <a:pt x="3104" y="720"/>
                        <a:pt x="2966" y="859"/>
                        <a:pt x="2795" y="859"/>
                      </a:cubicBezTo>
                      <a:cubicBezTo>
                        <a:pt x="2624" y="859"/>
                        <a:pt x="2486" y="720"/>
                        <a:pt x="2486" y="549"/>
                      </a:cubicBezTo>
                      <a:cubicBezTo>
                        <a:pt x="2486" y="379"/>
                        <a:pt x="2625" y="240"/>
                        <a:pt x="2795" y="240"/>
                      </a:cubicBezTo>
                      <a:close/>
                      <a:moveTo>
                        <a:pt x="5590" y="4002"/>
                      </a:moveTo>
                      <a:cubicBezTo>
                        <a:pt x="5590" y="4068"/>
                        <a:pt x="5536" y="4122"/>
                        <a:pt x="5470" y="4122"/>
                      </a:cubicBezTo>
                      <a:lnTo>
                        <a:pt x="120" y="4122"/>
                      </a:lnTo>
                      <a:cubicBezTo>
                        <a:pt x="54" y="4122"/>
                        <a:pt x="0" y="4068"/>
                        <a:pt x="0" y="4002"/>
                      </a:cubicBezTo>
                      <a:cubicBezTo>
                        <a:pt x="0" y="3936"/>
                        <a:pt x="54" y="3882"/>
                        <a:pt x="120" y="3882"/>
                      </a:cubicBezTo>
                      <a:lnTo>
                        <a:pt x="5470" y="3882"/>
                      </a:lnTo>
                      <a:cubicBezTo>
                        <a:pt x="5536" y="3882"/>
                        <a:pt x="5590" y="3936"/>
                        <a:pt x="5590" y="4002"/>
                      </a:cubicBezTo>
                      <a:close/>
                      <a:moveTo>
                        <a:pt x="917" y="1194"/>
                      </a:moveTo>
                      <a:cubicBezTo>
                        <a:pt x="896" y="1131"/>
                        <a:pt x="929" y="1063"/>
                        <a:pt x="992" y="1041"/>
                      </a:cubicBezTo>
                      <a:cubicBezTo>
                        <a:pt x="1054" y="1020"/>
                        <a:pt x="1123" y="1053"/>
                        <a:pt x="1144" y="1115"/>
                      </a:cubicBezTo>
                      <a:lnTo>
                        <a:pt x="1246" y="1411"/>
                      </a:lnTo>
                      <a:lnTo>
                        <a:pt x="4344" y="1411"/>
                      </a:lnTo>
                      <a:lnTo>
                        <a:pt x="4446" y="1115"/>
                      </a:lnTo>
                      <a:cubicBezTo>
                        <a:pt x="4468" y="1053"/>
                        <a:pt x="4536" y="1020"/>
                        <a:pt x="4599" y="1041"/>
                      </a:cubicBezTo>
                      <a:cubicBezTo>
                        <a:pt x="4661" y="1063"/>
                        <a:pt x="4694" y="1131"/>
                        <a:pt x="4673" y="1194"/>
                      </a:cubicBezTo>
                      <a:lnTo>
                        <a:pt x="4544" y="1568"/>
                      </a:lnTo>
                      <a:cubicBezTo>
                        <a:pt x="4542" y="1574"/>
                        <a:pt x="4539" y="1580"/>
                        <a:pt x="4536" y="1586"/>
                      </a:cubicBezTo>
                      <a:cubicBezTo>
                        <a:pt x="4525" y="1608"/>
                        <a:pt x="4508" y="1625"/>
                        <a:pt x="4487" y="1637"/>
                      </a:cubicBezTo>
                      <a:cubicBezTo>
                        <a:pt x="4480" y="1640"/>
                        <a:pt x="4473" y="1644"/>
                        <a:pt x="4465" y="1646"/>
                      </a:cubicBezTo>
                      <a:cubicBezTo>
                        <a:pt x="4454" y="1650"/>
                        <a:pt x="4442" y="1651"/>
                        <a:pt x="4429" y="1651"/>
                      </a:cubicBezTo>
                      <a:cubicBezTo>
                        <a:pt x="4428" y="1651"/>
                        <a:pt x="4427" y="1651"/>
                        <a:pt x="4426" y="1651"/>
                      </a:cubicBezTo>
                      <a:lnTo>
                        <a:pt x="1165" y="1651"/>
                      </a:lnTo>
                      <a:cubicBezTo>
                        <a:pt x="1150" y="1652"/>
                        <a:pt x="1136" y="1650"/>
                        <a:pt x="1123" y="1645"/>
                      </a:cubicBezTo>
                      <a:cubicBezTo>
                        <a:pt x="1117" y="1643"/>
                        <a:pt x="1112" y="1641"/>
                        <a:pt x="1106" y="1638"/>
                      </a:cubicBezTo>
                      <a:cubicBezTo>
                        <a:pt x="1106" y="1638"/>
                        <a:pt x="1106" y="1638"/>
                        <a:pt x="1106" y="1638"/>
                      </a:cubicBezTo>
                      <a:cubicBezTo>
                        <a:pt x="1084" y="1627"/>
                        <a:pt x="1065" y="1609"/>
                        <a:pt x="1054" y="1585"/>
                      </a:cubicBezTo>
                      <a:cubicBezTo>
                        <a:pt x="1051" y="1580"/>
                        <a:pt x="1048" y="1574"/>
                        <a:pt x="1047" y="1568"/>
                      </a:cubicBezTo>
                      <a:lnTo>
                        <a:pt x="917" y="1194"/>
                      </a:lnTo>
                      <a:close/>
                      <a:moveTo>
                        <a:pt x="1593" y="3198"/>
                      </a:moveTo>
                      <a:lnTo>
                        <a:pt x="1539" y="3355"/>
                      </a:lnTo>
                      <a:lnTo>
                        <a:pt x="2675" y="3355"/>
                      </a:lnTo>
                      <a:lnTo>
                        <a:pt x="2675" y="1947"/>
                      </a:lnTo>
                      <a:cubicBezTo>
                        <a:pt x="2675" y="1881"/>
                        <a:pt x="2729" y="1827"/>
                        <a:pt x="2795" y="1827"/>
                      </a:cubicBezTo>
                      <a:cubicBezTo>
                        <a:pt x="2861" y="1827"/>
                        <a:pt x="2915" y="1881"/>
                        <a:pt x="2915" y="1947"/>
                      </a:cubicBezTo>
                      <a:lnTo>
                        <a:pt x="2915" y="3355"/>
                      </a:lnTo>
                      <a:lnTo>
                        <a:pt x="4051" y="3355"/>
                      </a:lnTo>
                      <a:lnTo>
                        <a:pt x="3997" y="3198"/>
                      </a:lnTo>
                      <a:lnTo>
                        <a:pt x="3301" y="3198"/>
                      </a:lnTo>
                      <a:cubicBezTo>
                        <a:pt x="3235" y="3198"/>
                        <a:pt x="3181" y="3144"/>
                        <a:pt x="3181" y="3078"/>
                      </a:cubicBezTo>
                      <a:cubicBezTo>
                        <a:pt x="3181" y="3011"/>
                        <a:pt x="3235" y="2958"/>
                        <a:pt x="3301" y="2958"/>
                      </a:cubicBezTo>
                      <a:lnTo>
                        <a:pt x="4080" y="2958"/>
                      </a:lnTo>
                      <a:cubicBezTo>
                        <a:pt x="4088" y="2957"/>
                        <a:pt x="4096" y="2958"/>
                        <a:pt x="4104" y="2960"/>
                      </a:cubicBezTo>
                      <a:cubicBezTo>
                        <a:pt x="4122" y="2963"/>
                        <a:pt x="4138" y="2970"/>
                        <a:pt x="4151" y="2979"/>
                      </a:cubicBezTo>
                      <a:cubicBezTo>
                        <a:pt x="4166" y="2989"/>
                        <a:pt x="4178" y="3003"/>
                        <a:pt x="4187" y="3019"/>
                      </a:cubicBezTo>
                      <a:cubicBezTo>
                        <a:pt x="4191" y="3026"/>
                        <a:pt x="4194" y="3033"/>
                        <a:pt x="4197" y="3041"/>
                      </a:cubicBezTo>
                      <a:lnTo>
                        <a:pt x="4332" y="3433"/>
                      </a:lnTo>
                      <a:cubicBezTo>
                        <a:pt x="4335" y="3440"/>
                        <a:pt x="4337" y="3448"/>
                        <a:pt x="4338" y="3455"/>
                      </a:cubicBezTo>
                      <a:cubicBezTo>
                        <a:pt x="4340" y="3469"/>
                        <a:pt x="4340" y="3483"/>
                        <a:pt x="4338" y="3497"/>
                      </a:cubicBezTo>
                      <a:cubicBezTo>
                        <a:pt x="4335" y="3514"/>
                        <a:pt x="4327" y="3531"/>
                        <a:pt x="4317" y="3545"/>
                      </a:cubicBezTo>
                      <a:cubicBezTo>
                        <a:pt x="4307" y="3559"/>
                        <a:pt x="4294" y="3571"/>
                        <a:pt x="4279" y="3580"/>
                      </a:cubicBezTo>
                      <a:cubicBezTo>
                        <a:pt x="4267" y="3586"/>
                        <a:pt x="4253" y="3591"/>
                        <a:pt x="4239" y="3594"/>
                      </a:cubicBezTo>
                      <a:cubicBezTo>
                        <a:pt x="4232" y="3595"/>
                        <a:pt x="4224" y="3595"/>
                        <a:pt x="4217" y="3595"/>
                      </a:cubicBezTo>
                      <a:lnTo>
                        <a:pt x="2798" y="3595"/>
                      </a:lnTo>
                      <a:cubicBezTo>
                        <a:pt x="2796" y="3595"/>
                        <a:pt x="2794" y="3595"/>
                        <a:pt x="2793" y="3595"/>
                      </a:cubicBezTo>
                      <a:lnTo>
                        <a:pt x="1373" y="3595"/>
                      </a:lnTo>
                      <a:cubicBezTo>
                        <a:pt x="1372" y="3595"/>
                        <a:pt x="1371" y="3595"/>
                        <a:pt x="1370" y="3595"/>
                      </a:cubicBezTo>
                      <a:cubicBezTo>
                        <a:pt x="1365" y="3595"/>
                        <a:pt x="1359" y="3595"/>
                        <a:pt x="1354" y="3594"/>
                      </a:cubicBezTo>
                      <a:cubicBezTo>
                        <a:pt x="1295" y="3586"/>
                        <a:pt x="1250" y="3536"/>
                        <a:pt x="1250" y="3475"/>
                      </a:cubicBezTo>
                      <a:cubicBezTo>
                        <a:pt x="1250" y="3460"/>
                        <a:pt x="1253" y="3445"/>
                        <a:pt x="1258" y="3432"/>
                      </a:cubicBezTo>
                      <a:lnTo>
                        <a:pt x="1393" y="3041"/>
                      </a:lnTo>
                      <a:cubicBezTo>
                        <a:pt x="1396" y="3033"/>
                        <a:pt x="1399" y="3026"/>
                        <a:pt x="1403" y="3019"/>
                      </a:cubicBezTo>
                      <a:cubicBezTo>
                        <a:pt x="1412" y="3003"/>
                        <a:pt x="1424" y="2990"/>
                        <a:pt x="1438" y="2980"/>
                      </a:cubicBezTo>
                      <a:cubicBezTo>
                        <a:pt x="1452" y="2970"/>
                        <a:pt x="1468" y="2963"/>
                        <a:pt x="1486" y="2960"/>
                      </a:cubicBezTo>
                      <a:cubicBezTo>
                        <a:pt x="1494" y="2958"/>
                        <a:pt x="1502" y="2957"/>
                        <a:pt x="1510" y="2958"/>
                      </a:cubicBezTo>
                      <a:lnTo>
                        <a:pt x="2289" y="2958"/>
                      </a:lnTo>
                      <a:cubicBezTo>
                        <a:pt x="2355" y="2958"/>
                        <a:pt x="2409" y="3011"/>
                        <a:pt x="2409" y="3078"/>
                      </a:cubicBezTo>
                      <a:cubicBezTo>
                        <a:pt x="2409" y="3144"/>
                        <a:pt x="2355" y="3198"/>
                        <a:pt x="2289" y="3198"/>
                      </a:cubicBezTo>
                      <a:lnTo>
                        <a:pt x="1593" y="319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  <p:sp>
            <p:nvSpPr>
              <p:cNvPr id="27" name="ïṧlïdé"/>
              <p:cNvSpPr txBox="1"/>
              <p:nvPr/>
            </p:nvSpPr>
            <p:spPr>
              <a:xfrm>
                <a:off x="8395337" y="4095687"/>
                <a:ext cx="1333260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400" b="1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1400" b="1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8" name="íṥḷïḋé"/>
              <p:cNvSpPr txBox="1"/>
              <p:nvPr/>
            </p:nvSpPr>
            <p:spPr>
              <a:xfrm>
                <a:off x="8304771" y="5274103"/>
                <a:ext cx="1514392" cy="547392"/>
              </a:xfrm>
              <a:prstGeom prst="rect">
                <a:avLst/>
              </a:prstGeom>
              <a:noFill/>
            </p:spPr>
            <p:txBody>
              <a:bodyPr wrap="square">
                <a:normAutofit fontScale="850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zh-CN" altLang="en-US" sz="11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6" name="ïṣļiďè"/>
            <p:cNvGrpSpPr/>
            <p:nvPr/>
          </p:nvGrpSpPr>
          <p:grpSpPr>
            <a:xfrm>
              <a:off x="9912629" y="4169428"/>
              <a:ext cx="1514392" cy="1725808"/>
              <a:chOff x="8304771" y="4095687"/>
              <a:chExt cx="1514392" cy="1725808"/>
            </a:xfrm>
          </p:grpSpPr>
          <p:grpSp>
            <p:nvGrpSpPr>
              <p:cNvPr id="21" name="íṣḻiḋê"/>
              <p:cNvGrpSpPr/>
              <p:nvPr/>
            </p:nvGrpSpPr>
            <p:grpSpPr>
              <a:xfrm>
                <a:off x="8629920" y="4403955"/>
                <a:ext cx="864096" cy="864096"/>
                <a:chOff x="6499292" y="3861048"/>
                <a:chExt cx="864096" cy="864096"/>
              </a:xfrm>
            </p:grpSpPr>
            <p:sp>
              <p:nvSpPr>
                <p:cNvPr id="24" name="iṣļiḍe"/>
                <p:cNvSpPr/>
                <p:nvPr/>
              </p:nvSpPr>
              <p:spPr>
                <a:xfrm>
                  <a:off x="6499292" y="3861048"/>
                  <a:ext cx="864096" cy="864096"/>
                </a:xfrm>
                <a:prstGeom prst="ellipse">
                  <a:avLst/>
                </a:prstGeom>
                <a:solidFill>
                  <a:schemeClr val="bg1">
                    <a:alpha val="10000"/>
                  </a:schemeClr>
                </a:solidFill>
                <a:ln w="3175">
                  <a:solidFill>
                    <a:schemeClr val="bg1"/>
                  </a:solidFill>
                </a:ln>
              </p:spPr>
              <p:style>
                <a:lnRef idx="2">
                  <a:scrgbClr r="0" g="0" b="0"/>
                </a:lnRef>
                <a:fillRef idx="1">
                  <a:schemeClr val="dk2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dk2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25" name="îSļíďê"/>
                <p:cNvSpPr/>
                <p:nvPr/>
              </p:nvSpPr>
              <p:spPr bwMode="auto">
                <a:xfrm>
                  <a:off x="6762900" y="4099164"/>
                  <a:ext cx="336880" cy="387864"/>
                </a:xfrm>
                <a:custGeom>
                  <a:avLst/>
                  <a:gdLst>
                    <a:gd name="T0" fmla="*/ 5699 w 5931"/>
                    <a:gd name="T1" fmla="*/ 3199 h 6838"/>
                    <a:gd name="T2" fmla="*/ 5298 w 5931"/>
                    <a:gd name="T3" fmla="*/ 3024 h 6838"/>
                    <a:gd name="T4" fmla="*/ 5130 w 5931"/>
                    <a:gd name="T5" fmla="*/ 2630 h 6838"/>
                    <a:gd name="T6" fmla="*/ 4787 w 5931"/>
                    <a:gd name="T7" fmla="*/ 2457 h 6838"/>
                    <a:gd name="T8" fmla="*/ 4727 w 5931"/>
                    <a:gd name="T9" fmla="*/ 2453 h 6838"/>
                    <a:gd name="T10" fmla="*/ 4726 w 5931"/>
                    <a:gd name="T11" fmla="*/ 2400 h 6838"/>
                    <a:gd name="T12" fmla="*/ 4561 w 5931"/>
                    <a:gd name="T13" fmla="*/ 2061 h 6838"/>
                    <a:gd name="T14" fmla="*/ 4311 w 5931"/>
                    <a:gd name="T15" fmla="*/ 1910 h 6838"/>
                    <a:gd name="T16" fmla="*/ 5358 w 5931"/>
                    <a:gd name="T17" fmla="*/ 866 h 6838"/>
                    <a:gd name="T18" fmla="*/ 5301 w 5931"/>
                    <a:gd name="T19" fmla="*/ 182 h 6838"/>
                    <a:gd name="T20" fmla="*/ 4960 w 5931"/>
                    <a:gd name="T21" fmla="*/ 14 h 6838"/>
                    <a:gd name="T22" fmla="*/ 4617 w 5931"/>
                    <a:gd name="T23" fmla="*/ 125 h 6838"/>
                    <a:gd name="T24" fmla="*/ 3098 w 5931"/>
                    <a:gd name="T25" fmla="*/ 1641 h 6838"/>
                    <a:gd name="T26" fmla="*/ 2601 w 5931"/>
                    <a:gd name="T27" fmla="*/ 1014 h 6838"/>
                    <a:gd name="T28" fmla="*/ 2518 w 5931"/>
                    <a:gd name="T29" fmla="*/ 956 h 6838"/>
                    <a:gd name="T30" fmla="*/ 835 w 5931"/>
                    <a:gd name="T31" fmla="*/ 2640 h 6838"/>
                    <a:gd name="T32" fmla="*/ 0 w 5931"/>
                    <a:gd name="T33" fmla="*/ 4786 h 6838"/>
                    <a:gd name="T34" fmla="*/ 2052 w 5931"/>
                    <a:gd name="T35" fmla="*/ 6838 h 6838"/>
                    <a:gd name="T36" fmla="*/ 3175 w 5931"/>
                    <a:gd name="T37" fmla="*/ 6463 h 6838"/>
                    <a:gd name="T38" fmla="*/ 5760 w 5931"/>
                    <a:gd name="T39" fmla="*/ 3878 h 6838"/>
                    <a:gd name="T40" fmla="*/ 5699 w 5931"/>
                    <a:gd name="T41" fmla="*/ 3199 h 6838"/>
                    <a:gd name="T42" fmla="*/ 5589 w 5931"/>
                    <a:gd name="T43" fmla="*/ 3707 h 6838"/>
                    <a:gd name="T44" fmla="*/ 3044 w 5931"/>
                    <a:gd name="T45" fmla="*/ 6252 h 6838"/>
                    <a:gd name="T46" fmla="*/ 2118 w 5931"/>
                    <a:gd name="T47" fmla="*/ 6561 h 6838"/>
                    <a:gd name="T48" fmla="*/ 283 w 5931"/>
                    <a:gd name="T49" fmla="*/ 4726 h 6838"/>
                    <a:gd name="T50" fmla="*/ 1042 w 5931"/>
                    <a:gd name="T51" fmla="*/ 2775 h 6838"/>
                    <a:gd name="T52" fmla="*/ 2543 w 5931"/>
                    <a:gd name="T53" fmla="*/ 1274 h 6838"/>
                    <a:gd name="T54" fmla="*/ 2869 w 5931"/>
                    <a:gd name="T55" fmla="*/ 1739 h 6838"/>
                    <a:gd name="T56" fmla="*/ 2788 w 5931"/>
                    <a:gd name="T57" fmla="*/ 1939 h 6838"/>
                    <a:gd name="T58" fmla="*/ 2110 w 5931"/>
                    <a:gd name="T59" fmla="*/ 2627 h 6838"/>
                    <a:gd name="T60" fmla="*/ 2281 w 5931"/>
                    <a:gd name="T61" fmla="*/ 2798 h 6838"/>
                    <a:gd name="T62" fmla="*/ 4789 w 5931"/>
                    <a:gd name="T63" fmla="*/ 297 h 6838"/>
                    <a:gd name="T64" fmla="*/ 4934 w 5931"/>
                    <a:gd name="T65" fmla="*/ 255 h 6838"/>
                    <a:gd name="T66" fmla="*/ 5130 w 5931"/>
                    <a:gd name="T67" fmla="*/ 354 h 6838"/>
                    <a:gd name="T68" fmla="*/ 5187 w 5931"/>
                    <a:gd name="T69" fmla="*/ 694 h 6838"/>
                    <a:gd name="T70" fmla="*/ 3477 w 5931"/>
                    <a:gd name="T71" fmla="*/ 2400 h 6838"/>
                    <a:gd name="T72" fmla="*/ 3648 w 5931"/>
                    <a:gd name="T73" fmla="*/ 2571 h 6838"/>
                    <a:gd name="T74" fmla="*/ 4049 w 5931"/>
                    <a:gd name="T75" fmla="*/ 2175 h 6838"/>
                    <a:gd name="T76" fmla="*/ 4194 w 5931"/>
                    <a:gd name="T77" fmla="*/ 2133 h 6838"/>
                    <a:gd name="T78" fmla="*/ 4390 w 5931"/>
                    <a:gd name="T79" fmla="*/ 2232 h 6838"/>
                    <a:gd name="T80" fmla="*/ 4484 w 5931"/>
                    <a:gd name="T81" fmla="*/ 2421 h 6838"/>
                    <a:gd name="T82" fmla="*/ 4439 w 5931"/>
                    <a:gd name="T83" fmla="*/ 2565 h 6838"/>
                    <a:gd name="T84" fmla="*/ 3983 w 5931"/>
                    <a:gd name="T85" fmla="*/ 3020 h 6838"/>
                    <a:gd name="T86" fmla="*/ 4155 w 5931"/>
                    <a:gd name="T87" fmla="*/ 3191 h 6838"/>
                    <a:gd name="T88" fmla="*/ 4610 w 5931"/>
                    <a:gd name="T89" fmla="*/ 2736 h 6838"/>
                    <a:gd name="T90" fmla="*/ 4757 w 5931"/>
                    <a:gd name="T91" fmla="*/ 2697 h 6838"/>
                    <a:gd name="T92" fmla="*/ 4959 w 5931"/>
                    <a:gd name="T93" fmla="*/ 2801 h 6838"/>
                    <a:gd name="T94" fmla="*/ 5008 w 5931"/>
                    <a:gd name="T95" fmla="*/ 3133 h 6838"/>
                    <a:gd name="T96" fmla="*/ 5008 w 5931"/>
                    <a:gd name="T97" fmla="*/ 3133 h 6838"/>
                    <a:gd name="T98" fmla="*/ 4552 w 5931"/>
                    <a:gd name="T99" fmla="*/ 3589 h 6838"/>
                    <a:gd name="T100" fmla="*/ 4724 w 5931"/>
                    <a:gd name="T101" fmla="*/ 3760 h 6838"/>
                    <a:gd name="T102" fmla="*/ 5179 w 5931"/>
                    <a:gd name="T103" fmla="*/ 3305 h 6838"/>
                    <a:gd name="T104" fmla="*/ 5528 w 5931"/>
                    <a:gd name="T105" fmla="*/ 3370 h 6838"/>
                    <a:gd name="T106" fmla="*/ 5589 w 5931"/>
                    <a:gd name="T107" fmla="*/ 3707 h 68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5931" h="6838">
                      <a:moveTo>
                        <a:pt x="5699" y="3199"/>
                      </a:moveTo>
                      <a:cubicBezTo>
                        <a:pt x="5585" y="3085"/>
                        <a:pt x="5436" y="3025"/>
                        <a:pt x="5298" y="3024"/>
                      </a:cubicBezTo>
                      <a:cubicBezTo>
                        <a:pt x="5301" y="2888"/>
                        <a:pt x="5245" y="2744"/>
                        <a:pt x="5130" y="2630"/>
                      </a:cubicBezTo>
                      <a:cubicBezTo>
                        <a:pt x="5035" y="2534"/>
                        <a:pt x="4913" y="2473"/>
                        <a:pt x="4787" y="2457"/>
                      </a:cubicBezTo>
                      <a:cubicBezTo>
                        <a:pt x="4767" y="2455"/>
                        <a:pt x="4747" y="2453"/>
                        <a:pt x="4727" y="2453"/>
                      </a:cubicBezTo>
                      <a:cubicBezTo>
                        <a:pt x="4728" y="2436"/>
                        <a:pt x="4727" y="2418"/>
                        <a:pt x="4726" y="2400"/>
                      </a:cubicBezTo>
                      <a:cubicBezTo>
                        <a:pt x="4715" y="2276"/>
                        <a:pt x="4656" y="2156"/>
                        <a:pt x="4561" y="2061"/>
                      </a:cubicBezTo>
                      <a:cubicBezTo>
                        <a:pt x="4489" y="1989"/>
                        <a:pt x="4403" y="1937"/>
                        <a:pt x="4311" y="1910"/>
                      </a:cubicBezTo>
                      <a:lnTo>
                        <a:pt x="5358" y="866"/>
                      </a:lnTo>
                      <a:cubicBezTo>
                        <a:pt x="5530" y="693"/>
                        <a:pt x="5505" y="386"/>
                        <a:pt x="5301" y="182"/>
                      </a:cubicBezTo>
                      <a:cubicBezTo>
                        <a:pt x="5206" y="87"/>
                        <a:pt x="5085" y="27"/>
                        <a:pt x="4960" y="14"/>
                      </a:cubicBezTo>
                      <a:cubicBezTo>
                        <a:pt x="4827" y="0"/>
                        <a:pt x="4703" y="40"/>
                        <a:pt x="4617" y="125"/>
                      </a:cubicBezTo>
                      <a:lnTo>
                        <a:pt x="3098" y="1641"/>
                      </a:lnTo>
                      <a:cubicBezTo>
                        <a:pt x="3019" y="1312"/>
                        <a:pt x="2647" y="1045"/>
                        <a:pt x="2601" y="1014"/>
                      </a:cubicBezTo>
                      <a:lnTo>
                        <a:pt x="2518" y="956"/>
                      </a:lnTo>
                      <a:lnTo>
                        <a:pt x="835" y="2640"/>
                      </a:lnTo>
                      <a:lnTo>
                        <a:pt x="0" y="4786"/>
                      </a:lnTo>
                      <a:lnTo>
                        <a:pt x="2052" y="6838"/>
                      </a:lnTo>
                      <a:lnTo>
                        <a:pt x="3175" y="6463"/>
                      </a:lnTo>
                      <a:lnTo>
                        <a:pt x="5760" y="3878"/>
                      </a:lnTo>
                      <a:cubicBezTo>
                        <a:pt x="5931" y="3708"/>
                        <a:pt x="5903" y="3403"/>
                        <a:pt x="5699" y="3199"/>
                      </a:cubicBezTo>
                      <a:close/>
                      <a:moveTo>
                        <a:pt x="5589" y="3707"/>
                      </a:moveTo>
                      <a:lnTo>
                        <a:pt x="3044" y="6252"/>
                      </a:lnTo>
                      <a:lnTo>
                        <a:pt x="2118" y="6561"/>
                      </a:lnTo>
                      <a:lnTo>
                        <a:pt x="283" y="4726"/>
                      </a:lnTo>
                      <a:lnTo>
                        <a:pt x="1042" y="2775"/>
                      </a:lnTo>
                      <a:lnTo>
                        <a:pt x="2543" y="1274"/>
                      </a:lnTo>
                      <a:cubicBezTo>
                        <a:pt x="2670" y="1380"/>
                        <a:pt x="2854" y="1568"/>
                        <a:pt x="2869" y="1739"/>
                      </a:cubicBezTo>
                      <a:cubicBezTo>
                        <a:pt x="2876" y="1813"/>
                        <a:pt x="2850" y="1876"/>
                        <a:pt x="2788" y="1939"/>
                      </a:cubicBezTo>
                      <a:lnTo>
                        <a:pt x="2110" y="2627"/>
                      </a:lnTo>
                      <a:lnTo>
                        <a:pt x="2281" y="2798"/>
                      </a:lnTo>
                      <a:lnTo>
                        <a:pt x="4789" y="297"/>
                      </a:lnTo>
                      <a:cubicBezTo>
                        <a:pt x="4822" y="263"/>
                        <a:pt x="4874" y="248"/>
                        <a:pt x="4934" y="255"/>
                      </a:cubicBezTo>
                      <a:cubicBezTo>
                        <a:pt x="5003" y="262"/>
                        <a:pt x="5074" y="298"/>
                        <a:pt x="5130" y="354"/>
                      </a:cubicBezTo>
                      <a:cubicBezTo>
                        <a:pt x="5236" y="459"/>
                        <a:pt x="5262" y="619"/>
                        <a:pt x="5187" y="694"/>
                      </a:cubicBezTo>
                      <a:lnTo>
                        <a:pt x="3477" y="2400"/>
                      </a:lnTo>
                      <a:lnTo>
                        <a:pt x="3648" y="2571"/>
                      </a:lnTo>
                      <a:lnTo>
                        <a:pt x="4049" y="2175"/>
                      </a:lnTo>
                      <a:cubicBezTo>
                        <a:pt x="4082" y="2141"/>
                        <a:pt x="4134" y="2126"/>
                        <a:pt x="4194" y="2133"/>
                      </a:cubicBezTo>
                      <a:cubicBezTo>
                        <a:pt x="4263" y="2140"/>
                        <a:pt x="4334" y="2176"/>
                        <a:pt x="4390" y="2232"/>
                      </a:cubicBezTo>
                      <a:cubicBezTo>
                        <a:pt x="4445" y="2287"/>
                        <a:pt x="4479" y="2354"/>
                        <a:pt x="4484" y="2421"/>
                      </a:cubicBezTo>
                      <a:cubicBezTo>
                        <a:pt x="4490" y="2479"/>
                        <a:pt x="4473" y="2530"/>
                        <a:pt x="4439" y="2565"/>
                      </a:cubicBezTo>
                      <a:lnTo>
                        <a:pt x="3983" y="3020"/>
                      </a:lnTo>
                      <a:lnTo>
                        <a:pt x="4155" y="3191"/>
                      </a:lnTo>
                      <a:lnTo>
                        <a:pt x="4610" y="2736"/>
                      </a:lnTo>
                      <a:cubicBezTo>
                        <a:pt x="4642" y="2704"/>
                        <a:pt x="4695" y="2690"/>
                        <a:pt x="4757" y="2697"/>
                      </a:cubicBezTo>
                      <a:cubicBezTo>
                        <a:pt x="4829" y="2707"/>
                        <a:pt x="4902" y="2744"/>
                        <a:pt x="4959" y="2801"/>
                      </a:cubicBezTo>
                      <a:cubicBezTo>
                        <a:pt x="5064" y="2906"/>
                        <a:pt x="5086" y="3055"/>
                        <a:pt x="5008" y="3133"/>
                      </a:cubicBezTo>
                      <a:lnTo>
                        <a:pt x="5008" y="3133"/>
                      </a:lnTo>
                      <a:lnTo>
                        <a:pt x="4552" y="3589"/>
                      </a:lnTo>
                      <a:lnTo>
                        <a:pt x="4724" y="3760"/>
                      </a:lnTo>
                      <a:lnTo>
                        <a:pt x="5179" y="3305"/>
                      </a:lnTo>
                      <a:cubicBezTo>
                        <a:pt x="5246" y="3238"/>
                        <a:pt x="5410" y="3252"/>
                        <a:pt x="5528" y="3370"/>
                      </a:cubicBezTo>
                      <a:cubicBezTo>
                        <a:pt x="5636" y="3478"/>
                        <a:pt x="5664" y="3632"/>
                        <a:pt x="5589" y="370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  <p:sp>
            <p:nvSpPr>
              <p:cNvPr id="22" name="íṧļiḓé"/>
              <p:cNvSpPr txBox="1"/>
              <p:nvPr/>
            </p:nvSpPr>
            <p:spPr>
              <a:xfrm>
                <a:off x="8395337" y="4095687"/>
                <a:ext cx="1333260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400" b="1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1400" b="1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3" name="íṩ1íḓe"/>
              <p:cNvSpPr txBox="1"/>
              <p:nvPr/>
            </p:nvSpPr>
            <p:spPr>
              <a:xfrm>
                <a:off x="8304771" y="5274103"/>
                <a:ext cx="1514392" cy="547392"/>
              </a:xfrm>
              <a:prstGeom prst="rect">
                <a:avLst/>
              </a:prstGeom>
              <a:noFill/>
            </p:spPr>
            <p:txBody>
              <a:bodyPr wrap="square">
                <a:normAutofit fontScale="850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zh-CN" altLang="en-US" sz="11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17" name="直接连接符 16"/>
            <p:cNvCxnSpPr>
              <a:stCxn id="44" idx="6"/>
              <a:endCxn id="39" idx="2"/>
            </p:cNvCxnSpPr>
            <p:nvPr/>
          </p:nvCxnSpPr>
          <p:spPr>
            <a:xfrm>
              <a:off x="3765135" y="4909744"/>
              <a:ext cx="97008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>
              <a:stCxn id="39" idx="6"/>
              <a:endCxn id="34" idx="2"/>
            </p:cNvCxnSpPr>
            <p:nvPr/>
          </p:nvCxnSpPr>
          <p:spPr>
            <a:xfrm>
              <a:off x="5599319" y="4909744"/>
              <a:ext cx="97008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>
              <a:stCxn id="34" idx="6"/>
              <a:endCxn id="29" idx="2"/>
            </p:cNvCxnSpPr>
            <p:nvPr/>
          </p:nvCxnSpPr>
          <p:spPr>
            <a:xfrm>
              <a:off x="7433503" y="4909744"/>
              <a:ext cx="970089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>
              <a:stCxn id="29" idx="6"/>
            </p:cNvCxnSpPr>
            <p:nvPr/>
          </p:nvCxnSpPr>
          <p:spPr>
            <a:xfrm>
              <a:off x="9267688" y="4909744"/>
              <a:ext cx="970090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503680" y="1747927"/>
            <a:ext cx="10510520" cy="3368903"/>
            <a:chOff x="1503680" y="1566952"/>
            <a:chExt cx="10510520" cy="3368903"/>
          </a:xfrm>
        </p:grpSpPr>
        <p:sp>
          <p:nvSpPr>
            <p:cNvPr id="3" name="文本框 2"/>
            <p:cNvSpPr txBox="1"/>
            <p:nvPr/>
          </p:nvSpPr>
          <p:spPr>
            <a:xfrm>
              <a:off x="1503680" y="1566952"/>
              <a:ext cx="1051052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5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114300" sx="102000" sy="102000" algn="ctr" rotWithShape="0">
                      <a:prstClr val="black">
                        <a:alpha val="34000"/>
                      </a:prstClr>
                    </a:outerShdw>
                  </a:effectLst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Part  </a:t>
              </a:r>
              <a:r>
                <a:rPr lang="en-US" altLang="zh-CN" sz="11500" b="1" spc="600" dirty="0" smtClean="0">
                  <a:solidFill>
                    <a:schemeClr val="bg1"/>
                  </a:solidFill>
                  <a:effectLst>
                    <a:outerShdw blurRad="114300" sx="102000" sy="102000" algn="ctr" rotWithShape="0">
                      <a:prstClr val="black">
                        <a:alpha val="34000"/>
                      </a:prstClr>
                    </a:outerShdw>
                  </a:effectLst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THREE</a:t>
              </a:r>
              <a:endParaRPr lang="zh-CN" altLang="en-US" sz="11500" b="1" spc="600" dirty="0">
                <a:solidFill>
                  <a:schemeClr val="bg1"/>
                </a:solidFill>
                <a:effectLst>
                  <a:outerShdw blurRad="114300" sx="102000" sy="102000" algn="ctr" rotWithShape="0">
                    <a:prstClr val="black">
                      <a:alpha val="34000"/>
                    </a:prstClr>
                  </a:outerShdw>
                </a:effectLst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381500" y="3512693"/>
              <a:ext cx="34442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spc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项目 </a:t>
              </a:r>
              <a:r>
                <a:rPr lang="zh-CN" altLang="en-US" sz="4000" b="1" spc="15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介绍</a:t>
              </a:r>
              <a:endParaRPr lang="zh-CN" altLang="en-US" sz="4000" b="1" spc="15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2362835" y="4304272"/>
              <a:ext cx="7481570" cy="631583"/>
              <a:chOff x="2452370" y="4349621"/>
              <a:chExt cx="7481570" cy="631583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6225540" y="4349621"/>
                <a:ext cx="3708400" cy="6168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200" b="1" spc="6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ADD YOUR TITLE HERE.ADD YOUR TITLE.</a:t>
                </a:r>
                <a:endParaRPr lang="zh-CN" altLang="en-US" sz="1200" b="1" spc="6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452370" y="4364368"/>
                <a:ext cx="3708400" cy="6168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en-US" altLang="zh-CN" sz="12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ADD YOUR TITLE HERE.ADD YOUR TITLE.</a:t>
                </a:r>
                <a:endParaRPr lang="zh-CN" altLang="en-US" sz="12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  <p:sp>
        <p:nvSpPr>
          <p:cNvPr id="9" name="文本框 8"/>
          <p:cNvSpPr txBox="1"/>
          <p:nvPr/>
        </p:nvSpPr>
        <p:spPr>
          <a:xfrm>
            <a:off x="3453" y="0"/>
            <a:ext cx="430887" cy="1869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800" spc="300" dirty="0" smtClean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ADD YOUR TITLE HERE</a:t>
            </a:r>
            <a:endParaRPr lang="zh-CN" altLang="en-US" sz="800" spc="300" dirty="0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 rot="16200000">
            <a:off x="856436" y="2494281"/>
            <a:ext cx="430887" cy="1869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800" spc="300" dirty="0" smtClean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ADD YOUR TITLE HERE</a:t>
            </a:r>
            <a:endParaRPr lang="zh-CN" altLang="en-US" sz="800" spc="300" dirty="0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6228080"/>
            <a:ext cx="629920" cy="629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2" name="PA_十字形 9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<p:cNvSpPr/>
          <p:nvPr>
            <p:custDataLst>
              <p:tags r:id="rId2"/>
            </p:custDataLst>
          </p:nvPr>
        </p:nvSpPr>
        <p:spPr>
          <a:xfrm>
            <a:off x="177799" y="6422270"/>
            <a:ext cx="241542" cy="241540"/>
          </a:xfrm>
          <a:prstGeom prst="plus">
            <a:avLst>
              <a:gd name="adj" fmla="val 4369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项目介绍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0c6c8a05-eb02-4f26-9a83-dee6bd65c1c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6400" y="0"/>
            <a:ext cx="11519336" cy="6858000"/>
            <a:chOff x="666400" y="0"/>
            <a:chExt cx="11519336" cy="6858000"/>
          </a:xfrm>
        </p:grpSpPr>
        <p:sp>
          <p:nvSpPr>
            <p:cNvPr id="7" name="îşliḓê"/>
            <p:cNvSpPr/>
            <p:nvPr/>
          </p:nvSpPr>
          <p:spPr>
            <a:xfrm>
              <a:off x="7964438" y="0"/>
              <a:ext cx="4221298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8" name="ïşľïḓe"/>
            <p:cNvSpPr txBox="1"/>
            <p:nvPr/>
          </p:nvSpPr>
          <p:spPr>
            <a:xfrm>
              <a:off x="8688902" y="5243037"/>
              <a:ext cx="2772370" cy="536990"/>
            </a:xfrm>
            <a:prstGeom prst="rect">
              <a:avLst/>
            </a:prstGeom>
            <a:noFill/>
          </p:spPr>
          <p:txBody>
            <a:bodyPr wrap="square" lIns="90000" tIns="46800" rIns="90000" bIns="46800" anchor="ctr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5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Copy paste fonts. Choose the only option to retain text.</a:t>
              </a:r>
              <a:endParaRPr lang="en-US" altLang="zh-CN" sz="105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9" name="îṡḷîḋè"/>
            <p:cNvSpPr txBox="1"/>
            <p:nvPr/>
          </p:nvSpPr>
          <p:spPr>
            <a:xfrm>
              <a:off x="9206079" y="4324785"/>
              <a:ext cx="1738017" cy="1015663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 lnSpcReduction="10000"/>
            </a:bodyPr>
            <a:lstStyle/>
            <a:p>
              <a:pPr algn="r"/>
              <a:r>
                <a:rPr lang="en-US" altLang="zh-CN" sz="6600" dirty="0">
                  <a:solidFill>
                    <a:schemeClr val="accent4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80%</a:t>
              </a:r>
              <a:endParaRPr lang="en-US" altLang="zh-CN" sz="6600" dirty="0">
                <a:solidFill>
                  <a:schemeClr val="accent4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0" name="íṥḷíḓé"/>
            <p:cNvSpPr/>
            <p:nvPr/>
          </p:nvSpPr>
          <p:spPr>
            <a:xfrm>
              <a:off x="666400" y="4342576"/>
              <a:ext cx="2293363" cy="1876424"/>
            </a:xfrm>
            <a:prstGeom prst="rect">
              <a:avLst/>
            </a:prstGeom>
            <a:blipFill dpi="0" rotWithShape="1">
              <a:blip r:embed="rId2"/>
              <a:srcRect/>
              <a:tile tx="2540000" ty="1104900" sx="100000" sy="100000" flip="xy" algn="r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1" name="ïṡlîḋe"/>
            <p:cNvSpPr/>
            <p:nvPr/>
          </p:nvSpPr>
          <p:spPr>
            <a:xfrm>
              <a:off x="3103870" y="4342576"/>
              <a:ext cx="2293363" cy="1876424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xy" algn="r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2" name="îSļíḓê"/>
            <p:cNvSpPr/>
            <p:nvPr/>
          </p:nvSpPr>
          <p:spPr>
            <a:xfrm>
              <a:off x="5541339" y="4342576"/>
              <a:ext cx="2293363" cy="1876424"/>
            </a:xfrm>
            <a:prstGeom prst="rect">
              <a:avLst/>
            </a:prstGeom>
            <a:blipFill dpi="0" rotWithShape="1">
              <a:blip r:embed="rId2"/>
              <a:srcRect/>
              <a:tile tx="1524000" ty="1905000" sx="100000" sy="100000" flip="xy" algn="r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3" name="íṩḷîḋè"/>
            <p:cNvSpPr txBox="1"/>
            <p:nvPr/>
          </p:nvSpPr>
          <p:spPr>
            <a:xfrm>
              <a:off x="777018" y="3660470"/>
              <a:ext cx="2072126" cy="543346"/>
            </a:xfrm>
            <a:prstGeom prst="rect">
              <a:avLst/>
            </a:prstGeom>
            <a:noFill/>
          </p:spPr>
          <p:txBody>
            <a:bodyPr wrap="square" lIns="90000" tIns="46800" rIns="90000" bIns="46800" anchor="b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Copy paste fonts. Choose the only option to retain text.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4" name="íṩ1ídè"/>
            <p:cNvSpPr/>
            <p:nvPr/>
          </p:nvSpPr>
          <p:spPr>
            <a:xfrm>
              <a:off x="777018" y="3364970"/>
              <a:ext cx="2072126" cy="295500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 fontScale="85000" lnSpcReduction="20000"/>
            </a:bodyPr>
            <a:lstStyle/>
            <a:p>
              <a:pPr lvl="0" algn="ctr" defTabSz="913765">
                <a:defRPr/>
              </a:pPr>
              <a:r>
                <a:rPr lang="zh-CN" altLang="en-US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5" name="íṩ1îḋê"/>
            <p:cNvSpPr txBox="1"/>
            <p:nvPr/>
          </p:nvSpPr>
          <p:spPr>
            <a:xfrm>
              <a:off x="3214488" y="3660470"/>
              <a:ext cx="2072126" cy="543346"/>
            </a:xfrm>
            <a:prstGeom prst="rect">
              <a:avLst/>
            </a:prstGeom>
            <a:noFill/>
          </p:spPr>
          <p:txBody>
            <a:bodyPr wrap="square" lIns="90000" tIns="46800" rIns="90000" bIns="46800" anchor="b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Copy paste fonts. Choose the only option to retain text.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6" name="î$lîḋè"/>
            <p:cNvSpPr/>
            <p:nvPr/>
          </p:nvSpPr>
          <p:spPr>
            <a:xfrm>
              <a:off x="3214488" y="3364970"/>
              <a:ext cx="2072126" cy="295500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 fontScale="85000" lnSpcReduction="20000"/>
            </a:bodyPr>
            <a:lstStyle/>
            <a:p>
              <a:pPr lvl="0" algn="ctr" defTabSz="913765">
                <a:defRPr/>
              </a:pPr>
              <a:r>
                <a:rPr lang="zh-CN" altLang="en-US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7" name="îsḷíḋê"/>
            <p:cNvSpPr txBox="1"/>
            <p:nvPr/>
          </p:nvSpPr>
          <p:spPr>
            <a:xfrm>
              <a:off x="5651957" y="3660470"/>
              <a:ext cx="2072126" cy="543346"/>
            </a:xfrm>
            <a:prstGeom prst="rect">
              <a:avLst/>
            </a:prstGeom>
            <a:noFill/>
          </p:spPr>
          <p:txBody>
            <a:bodyPr wrap="square" lIns="90000" tIns="46800" rIns="90000" bIns="46800" anchor="b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Copy paste fonts. Choose the only option to retain text.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8" name="îśļïḍé"/>
            <p:cNvSpPr/>
            <p:nvPr/>
          </p:nvSpPr>
          <p:spPr>
            <a:xfrm>
              <a:off x="5651957" y="3364970"/>
              <a:ext cx="2072126" cy="295500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 fontScale="85000" lnSpcReduction="20000"/>
            </a:bodyPr>
            <a:lstStyle/>
            <a:p>
              <a:pPr lvl="0" algn="ctr" defTabSz="913765">
                <a:defRPr/>
              </a:pPr>
              <a:r>
                <a:rPr lang="zh-CN" altLang="en-US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9" name="îşľídè"/>
            <p:cNvSpPr txBox="1"/>
            <p:nvPr/>
          </p:nvSpPr>
          <p:spPr>
            <a:xfrm>
              <a:off x="891837" y="1536872"/>
              <a:ext cx="6504992" cy="161490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lang="en-US" altLang="zh-CN" sz="1600" dirty="0" smtClean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</a:t>
              </a:r>
              <a:r>
                <a:rPr lang="en-US" altLang="zh-CN" sz="1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color makes PPT more convenient to change.</a:t>
              </a:r>
              <a:endParaRPr lang="en-US" altLang="zh-CN" sz="1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lang="en-US" sz="1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项目介绍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eb7943e2-d9ed-462e-b421-e593c917647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842399"/>
            <a:ext cx="12191999" cy="4947566"/>
            <a:chOff x="0" y="1096964"/>
            <a:chExt cx="12191999" cy="4947566"/>
          </a:xfrm>
        </p:grpSpPr>
        <p:grpSp>
          <p:nvGrpSpPr>
            <p:cNvPr id="7" name="iṥlîde"/>
            <p:cNvGrpSpPr/>
            <p:nvPr/>
          </p:nvGrpSpPr>
          <p:grpSpPr>
            <a:xfrm>
              <a:off x="650427" y="3607325"/>
              <a:ext cx="3343516" cy="1915532"/>
              <a:chOff x="650427" y="3607325"/>
              <a:chExt cx="3343516" cy="1915532"/>
            </a:xfrm>
          </p:grpSpPr>
          <p:sp>
            <p:nvSpPr>
              <p:cNvPr id="21" name="ïṩḻîde"/>
              <p:cNvSpPr/>
              <p:nvPr/>
            </p:nvSpPr>
            <p:spPr bwMode="auto">
              <a:xfrm>
                <a:off x="786000" y="3607325"/>
                <a:ext cx="461080" cy="365375"/>
              </a:xfrm>
              <a:custGeom>
                <a:avLst/>
                <a:gdLst>
                  <a:gd name="connsiteX0" fmla="*/ 511657 w 606157"/>
                  <a:gd name="connsiteY0" fmla="*/ 343654 h 480339"/>
                  <a:gd name="connsiteX1" fmla="*/ 521432 w 606157"/>
                  <a:gd name="connsiteY1" fmla="*/ 353421 h 480339"/>
                  <a:gd name="connsiteX2" fmla="*/ 521432 w 606157"/>
                  <a:gd name="connsiteY2" fmla="*/ 376178 h 480339"/>
                  <a:gd name="connsiteX3" fmla="*/ 544305 w 606157"/>
                  <a:gd name="connsiteY3" fmla="*/ 376178 h 480339"/>
                  <a:gd name="connsiteX4" fmla="*/ 554080 w 606157"/>
                  <a:gd name="connsiteY4" fmla="*/ 385945 h 480339"/>
                  <a:gd name="connsiteX5" fmla="*/ 544305 w 606157"/>
                  <a:gd name="connsiteY5" fmla="*/ 395712 h 480339"/>
                  <a:gd name="connsiteX6" fmla="*/ 521432 w 606157"/>
                  <a:gd name="connsiteY6" fmla="*/ 395712 h 480339"/>
                  <a:gd name="connsiteX7" fmla="*/ 521432 w 606157"/>
                  <a:gd name="connsiteY7" fmla="*/ 418566 h 480339"/>
                  <a:gd name="connsiteX8" fmla="*/ 511657 w 606157"/>
                  <a:gd name="connsiteY8" fmla="*/ 428333 h 480339"/>
                  <a:gd name="connsiteX9" fmla="*/ 501882 w 606157"/>
                  <a:gd name="connsiteY9" fmla="*/ 418566 h 480339"/>
                  <a:gd name="connsiteX10" fmla="*/ 501882 w 606157"/>
                  <a:gd name="connsiteY10" fmla="*/ 395712 h 480339"/>
                  <a:gd name="connsiteX11" fmla="*/ 479106 w 606157"/>
                  <a:gd name="connsiteY11" fmla="*/ 395712 h 480339"/>
                  <a:gd name="connsiteX12" fmla="*/ 469331 w 606157"/>
                  <a:gd name="connsiteY12" fmla="*/ 385945 h 480339"/>
                  <a:gd name="connsiteX13" fmla="*/ 479106 w 606157"/>
                  <a:gd name="connsiteY13" fmla="*/ 376178 h 480339"/>
                  <a:gd name="connsiteX14" fmla="*/ 501882 w 606157"/>
                  <a:gd name="connsiteY14" fmla="*/ 376178 h 480339"/>
                  <a:gd name="connsiteX15" fmla="*/ 501882 w 606157"/>
                  <a:gd name="connsiteY15" fmla="*/ 353421 h 480339"/>
                  <a:gd name="connsiteX16" fmla="*/ 511657 w 606157"/>
                  <a:gd name="connsiteY16" fmla="*/ 343654 h 480339"/>
                  <a:gd name="connsiteX17" fmla="*/ 511621 w 606157"/>
                  <a:gd name="connsiteY17" fmla="*/ 311170 h 480339"/>
                  <a:gd name="connsiteX18" fmla="*/ 436735 w 606157"/>
                  <a:gd name="connsiteY18" fmla="*/ 385944 h 480339"/>
                  <a:gd name="connsiteX19" fmla="*/ 511621 w 606157"/>
                  <a:gd name="connsiteY19" fmla="*/ 460816 h 480339"/>
                  <a:gd name="connsiteX20" fmla="*/ 586605 w 606157"/>
                  <a:gd name="connsiteY20" fmla="*/ 385944 h 480339"/>
                  <a:gd name="connsiteX21" fmla="*/ 511621 w 606157"/>
                  <a:gd name="connsiteY21" fmla="*/ 311170 h 480339"/>
                  <a:gd name="connsiteX22" fmla="*/ 511621 w 606157"/>
                  <a:gd name="connsiteY22" fmla="*/ 291647 h 480339"/>
                  <a:gd name="connsiteX23" fmla="*/ 606157 w 606157"/>
                  <a:gd name="connsiteY23" fmla="*/ 385944 h 480339"/>
                  <a:gd name="connsiteX24" fmla="*/ 511621 w 606157"/>
                  <a:gd name="connsiteY24" fmla="*/ 480339 h 480339"/>
                  <a:gd name="connsiteX25" fmla="*/ 417183 w 606157"/>
                  <a:gd name="connsiteY25" fmla="*/ 385944 h 480339"/>
                  <a:gd name="connsiteX26" fmla="*/ 511621 w 606157"/>
                  <a:gd name="connsiteY26" fmla="*/ 291647 h 480339"/>
                  <a:gd name="connsiteX27" fmla="*/ 368279 w 606157"/>
                  <a:gd name="connsiteY27" fmla="*/ 200476 h 480339"/>
                  <a:gd name="connsiteX28" fmla="*/ 489505 w 606157"/>
                  <a:gd name="connsiteY28" fmla="*/ 259991 h 480339"/>
                  <a:gd name="connsiteX29" fmla="*/ 487746 w 606157"/>
                  <a:gd name="connsiteY29" fmla="*/ 273650 h 480339"/>
                  <a:gd name="connsiteX30" fmla="*/ 481782 w 606157"/>
                  <a:gd name="connsiteY30" fmla="*/ 275699 h 480339"/>
                  <a:gd name="connsiteX31" fmla="*/ 474059 w 606157"/>
                  <a:gd name="connsiteY31" fmla="*/ 271894 h 480339"/>
                  <a:gd name="connsiteX32" fmla="*/ 368279 w 606157"/>
                  <a:gd name="connsiteY32" fmla="*/ 219989 h 480339"/>
                  <a:gd name="connsiteX33" fmla="*/ 293588 w 606157"/>
                  <a:gd name="connsiteY33" fmla="*/ 242819 h 480339"/>
                  <a:gd name="connsiteX34" fmla="*/ 279999 w 606157"/>
                  <a:gd name="connsiteY34" fmla="*/ 240185 h 480339"/>
                  <a:gd name="connsiteX35" fmla="*/ 282639 w 606157"/>
                  <a:gd name="connsiteY35" fmla="*/ 226623 h 480339"/>
                  <a:gd name="connsiteX36" fmla="*/ 368279 w 606157"/>
                  <a:gd name="connsiteY36" fmla="*/ 200476 h 480339"/>
                  <a:gd name="connsiteX37" fmla="*/ 153211 w 606157"/>
                  <a:gd name="connsiteY37" fmla="*/ 200476 h 480339"/>
                  <a:gd name="connsiteX38" fmla="*/ 306325 w 606157"/>
                  <a:gd name="connsiteY38" fmla="*/ 353439 h 480339"/>
                  <a:gd name="connsiteX39" fmla="*/ 296547 w 606157"/>
                  <a:gd name="connsiteY39" fmla="*/ 363200 h 480339"/>
                  <a:gd name="connsiteX40" fmla="*/ 286770 w 606157"/>
                  <a:gd name="connsiteY40" fmla="*/ 353439 h 480339"/>
                  <a:gd name="connsiteX41" fmla="*/ 153211 w 606157"/>
                  <a:gd name="connsiteY41" fmla="*/ 219999 h 480339"/>
                  <a:gd name="connsiteX42" fmla="*/ 19554 w 606157"/>
                  <a:gd name="connsiteY42" fmla="*/ 353439 h 480339"/>
                  <a:gd name="connsiteX43" fmla="*/ 9777 w 606157"/>
                  <a:gd name="connsiteY43" fmla="*/ 363200 h 480339"/>
                  <a:gd name="connsiteX44" fmla="*/ 0 w 606157"/>
                  <a:gd name="connsiteY44" fmla="*/ 353439 h 480339"/>
                  <a:gd name="connsiteX45" fmla="*/ 153211 w 606157"/>
                  <a:gd name="connsiteY45" fmla="*/ 200476 h 480339"/>
                  <a:gd name="connsiteX46" fmla="*/ 368295 w 606157"/>
                  <a:gd name="connsiteY46" fmla="*/ 19531 h 480339"/>
                  <a:gd name="connsiteX47" fmla="*/ 306326 w 606157"/>
                  <a:gd name="connsiteY47" fmla="*/ 81348 h 480339"/>
                  <a:gd name="connsiteX48" fmla="*/ 368295 w 606157"/>
                  <a:gd name="connsiteY48" fmla="*/ 143262 h 480339"/>
                  <a:gd name="connsiteX49" fmla="*/ 430165 w 606157"/>
                  <a:gd name="connsiteY49" fmla="*/ 81348 h 480339"/>
                  <a:gd name="connsiteX50" fmla="*/ 368295 w 606157"/>
                  <a:gd name="connsiteY50" fmla="*/ 19531 h 480339"/>
                  <a:gd name="connsiteX51" fmla="*/ 153211 w 606157"/>
                  <a:gd name="connsiteY51" fmla="*/ 19531 h 480339"/>
                  <a:gd name="connsiteX52" fmla="*/ 91242 w 606157"/>
                  <a:gd name="connsiteY52" fmla="*/ 81348 h 480339"/>
                  <a:gd name="connsiteX53" fmla="*/ 153211 w 606157"/>
                  <a:gd name="connsiteY53" fmla="*/ 143262 h 480339"/>
                  <a:gd name="connsiteX54" fmla="*/ 215081 w 606157"/>
                  <a:gd name="connsiteY54" fmla="*/ 81348 h 480339"/>
                  <a:gd name="connsiteX55" fmla="*/ 153211 w 606157"/>
                  <a:gd name="connsiteY55" fmla="*/ 19531 h 480339"/>
                  <a:gd name="connsiteX56" fmla="*/ 368295 w 606157"/>
                  <a:gd name="connsiteY56" fmla="*/ 0 h 480339"/>
                  <a:gd name="connsiteX57" fmla="*/ 449714 w 606157"/>
                  <a:gd name="connsiteY57" fmla="*/ 81348 h 480339"/>
                  <a:gd name="connsiteX58" fmla="*/ 368295 w 606157"/>
                  <a:gd name="connsiteY58" fmla="*/ 162794 h 480339"/>
                  <a:gd name="connsiteX59" fmla="*/ 286778 w 606157"/>
                  <a:gd name="connsiteY59" fmla="*/ 81348 h 480339"/>
                  <a:gd name="connsiteX60" fmla="*/ 368295 w 606157"/>
                  <a:gd name="connsiteY60" fmla="*/ 0 h 480339"/>
                  <a:gd name="connsiteX61" fmla="*/ 153211 w 606157"/>
                  <a:gd name="connsiteY61" fmla="*/ 0 h 480339"/>
                  <a:gd name="connsiteX62" fmla="*/ 234630 w 606157"/>
                  <a:gd name="connsiteY62" fmla="*/ 81348 h 480339"/>
                  <a:gd name="connsiteX63" fmla="*/ 153211 w 606157"/>
                  <a:gd name="connsiteY63" fmla="*/ 162794 h 480339"/>
                  <a:gd name="connsiteX64" fmla="*/ 71694 w 606157"/>
                  <a:gd name="connsiteY64" fmla="*/ 81348 h 480339"/>
                  <a:gd name="connsiteX65" fmla="*/ 153211 w 606157"/>
                  <a:gd name="connsiteY65" fmla="*/ 0 h 480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606157" h="480339">
                    <a:moveTo>
                      <a:pt x="511657" y="343654"/>
                    </a:moveTo>
                    <a:cubicBezTo>
                      <a:pt x="517131" y="343654"/>
                      <a:pt x="521432" y="348049"/>
                      <a:pt x="521432" y="353421"/>
                    </a:cubicBezTo>
                    <a:lnTo>
                      <a:pt x="521432" y="376178"/>
                    </a:lnTo>
                    <a:lnTo>
                      <a:pt x="544305" y="376178"/>
                    </a:lnTo>
                    <a:cubicBezTo>
                      <a:pt x="549682" y="376178"/>
                      <a:pt x="554080" y="380573"/>
                      <a:pt x="554080" y="385945"/>
                    </a:cubicBezTo>
                    <a:cubicBezTo>
                      <a:pt x="554080" y="391414"/>
                      <a:pt x="549682" y="395712"/>
                      <a:pt x="544305" y="395712"/>
                    </a:cubicBezTo>
                    <a:lnTo>
                      <a:pt x="521432" y="395712"/>
                    </a:lnTo>
                    <a:lnTo>
                      <a:pt x="521432" y="418566"/>
                    </a:lnTo>
                    <a:cubicBezTo>
                      <a:pt x="521432" y="423938"/>
                      <a:pt x="517131" y="428333"/>
                      <a:pt x="511657" y="428333"/>
                    </a:cubicBezTo>
                    <a:cubicBezTo>
                      <a:pt x="506281" y="428333"/>
                      <a:pt x="501882" y="423938"/>
                      <a:pt x="501882" y="418566"/>
                    </a:cubicBezTo>
                    <a:lnTo>
                      <a:pt x="501882" y="395712"/>
                    </a:lnTo>
                    <a:lnTo>
                      <a:pt x="479106" y="395712"/>
                    </a:lnTo>
                    <a:cubicBezTo>
                      <a:pt x="473730" y="395712"/>
                      <a:pt x="469331" y="391414"/>
                      <a:pt x="469331" y="385945"/>
                    </a:cubicBezTo>
                    <a:cubicBezTo>
                      <a:pt x="469331" y="380573"/>
                      <a:pt x="473730" y="376178"/>
                      <a:pt x="479106" y="376178"/>
                    </a:cubicBezTo>
                    <a:lnTo>
                      <a:pt x="501882" y="376178"/>
                    </a:lnTo>
                    <a:lnTo>
                      <a:pt x="501882" y="353421"/>
                    </a:lnTo>
                    <a:cubicBezTo>
                      <a:pt x="501882" y="348049"/>
                      <a:pt x="506281" y="343654"/>
                      <a:pt x="511657" y="343654"/>
                    </a:cubicBezTo>
                    <a:close/>
                    <a:moveTo>
                      <a:pt x="511621" y="311170"/>
                    </a:moveTo>
                    <a:cubicBezTo>
                      <a:pt x="470366" y="311170"/>
                      <a:pt x="436735" y="344750"/>
                      <a:pt x="436735" y="385944"/>
                    </a:cubicBezTo>
                    <a:cubicBezTo>
                      <a:pt x="436735" y="427236"/>
                      <a:pt x="470366" y="460816"/>
                      <a:pt x="511621" y="460816"/>
                    </a:cubicBezTo>
                    <a:cubicBezTo>
                      <a:pt x="552975" y="460816"/>
                      <a:pt x="586605" y="427236"/>
                      <a:pt x="586605" y="385944"/>
                    </a:cubicBezTo>
                    <a:cubicBezTo>
                      <a:pt x="586605" y="344750"/>
                      <a:pt x="552975" y="311170"/>
                      <a:pt x="511621" y="311170"/>
                    </a:cubicBezTo>
                    <a:close/>
                    <a:moveTo>
                      <a:pt x="511621" y="291647"/>
                    </a:moveTo>
                    <a:cubicBezTo>
                      <a:pt x="563729" y="291647"/>
                      <a:pt x="606157" y="333915"/>
                      <a:pt x="606157" y="385944"/>
                    </a:cubicBezTo>
                    <a:cubicBezTo>
                      <a:pt x="606157" y="437974"/>
                      <a:pt x="563729" y="480339"/>
                      <a:pt x="511621" y="480339"/>
                    </a:cubicBezTo>
                    <a:cubicBezTo>
                      <a:pt x="459514" y="480339"/>
                      <a:pt x="417183" y="437974"/>
                      <a:pt x="417183" y="385944"/>
                    </a:cubicBezTo>
                    <a:cubicBezTo>
                      <a:pt x="417183" y="333915"/>
                      <a:pt x="459514" y="291647"/>
                      <a:pt x="511621" y="291647"/>
                    </a:cubicBezTo>
                    <a:close/>
                    <a:moveTo>
                      <a:pt x="368279" y="200476"/>
                    </a:moveTo>
                    <a:cubicBezTo>
                      <a:pt x="416085" y="200476"/>
                      <a:pt x="460274" y="222135"/>
                      <a:pt x="489505" y="259991"/>
                    </a:cubicBezTo>
                    <a:cubicBezTo>
                      <a:pt x="492829" y="264284"/>
                      <a:pt x="492047" y="270333"/>
                      <a:pt x="487746" y="273650"/>
                    </a:cubicBezTo>
                    <a:cubicBezTo>
                      <a:pt x="485986" y="275016"/>
                      <a:pt x="483835" y="275699"/>
                      <a:pt x="481782" y="275699"/>
                    </a:cubicBezTo>
                    <a:cubicBezTo>
                      <a:pt x="478849" y="275699"/>
                      <a:pt x="475916" y="274430"/>
                      <a:pt x="474059" y="271894"/>
                    </a:cubicBezTo>
                    <a:cubicBezTo>
                      <a:pt x="448542" y="238917"/>
                      <a:pt x="409926" y="219989"/>
                      <a:pt x="368279" y="219989"/>
                    </a:cubicBezTo>
                    <a:cubicBezTo>
                      <a:pt x="341492" y="219989"/>
                      <a:pt x="315683" y="227892"/>
                      <a:pt x="293588" y="242819"/>
                    </a:cubicBezTo>
                    <a:cubicBezTo>
                      <a:pt x="289091" y="245844"/>
                      <a:pt x="283030" y="244673"/>
                      <a:pt x="279999" y="240185"/>
                    </a:cubicBezTo>
                    <a:cubicBezTo>
                      <a:pt x="276969" y="235697"/>
                      <a:pt x="278142" y="229648"/>
                      <a:pt x="282639" y="226623"/>
                    </a:cubicBezTo>
                    <a:cubicBezTo>
                      <a:pt x="307960" y="209549"/>
                      <a:pt x="337582" y="200476"/>
                      <a:pt x="368279" y="200476"/>
                    </a:cubicBezTo>
                    <a:close/>
                    <a:moveTo>
                      <a:pt x="153211" y="200476"/>
                    </a:moveTo>
                    <a:cubicBezTo>
                      <a:pt x="237688" y="200476"/>
                      <a:pt x="306325" y="269099"/>
                      <a:pt x="306325" y="353439"/>
                    </a:cubicBezTo>
                    <a:cubicBezTo>
                      <a:pt x="306325" y="358808"/>
                      <a:pt x="302023" y="363200"/>
                      <a:pt x="296547" y="363200"/>
                    </a:cubicBezTo>
                    <a:cubicBezTo>
                      <a:pt x="291170" y="363200"/>
                      <a:pt x="286770" y="358808"/>
                      <a:pt x="286770" y="353439"/>
                    </a:cubicBezTo>
                    <a:cubicBezTo>
                      <a:pt x="286770" y="279837"/>
                      <a:pt x="226835" y="219999"/>
                      <a:pt x="153211" y="219999"/>
                    </a:cubicBezTo>
                    <a:cubicBezTo>
                      <a:pt x="79490" y="219999"/>
                      <a:pt x="19554" y="279837"/>
                      <a:pt x="19554" y="353439"/>
                    </a:cubicBezTo>
                    <a:cubicBezTo>
                      <a:pt x="19554" y="358808"/>
                      <a:pt x="15155" y="363200"/>
                      <a:pt x="9777" y="363200"/>
                    </a:cubicBezTo>
                    <a:cubicBezTo>
                      <a:pt x="4400" y="363200"/>
                      <a:pt x="0" y="358808"/>
                      <a:pt x="0" y="353439"/>
                    </a:cubicBezTo>
                    <a:cubicBezTo>
                      <a:pt x="0" y="269099"/>
                      <a:pt x="68735" y="200476"/>
                      <a:pt x="153211" y="200476"/>
                    </a:cubicBezTo>
                    <a:close/>
                    <a:moveTo>
                      <a:pt x="368295" y="19531"/>
                    </a:moveTo>
                    <a:cubicBezTo>
                      <a:pt x="334085" y="19531"/>
                      <a:pt x="306326" y="47266"/>
                      <a:pt x="306326" y="81348"/>
                    </a:cubicBezTo>
                    <a:cubicBezTo>
                      <a:pt x="306326" y="115528"/>
                      <a:pt x="334085" y="143262"/>
                      <a:pt x="368295" y="143262"/>
                    </a:cubicBezTo>
                    <a:cubicBezTo>
                      <a:pt x="402407" y="143262"/>
                      <a:pt x="430165" y="115528"/>
                      <a:pt x="430165" y="81348"/>
                    </a:cubicBezTo>
                    <a:cubicBezTo>
                      <a:pt x="430165" y="47266"/>
                      <a:pt x="402407" y="19531"/>
                      <a:pt x="368295" y="19531"/>
                    </a:cubicBezTo>
                    <a:close/>
                    <a:moveTo>
                      <a:pt x="153211" y="19531"/>
                    </a:moveTo>
                    <a:cubicBezTo>
                      <a:pt x="119001" y="19531"/>
                      <a:pt x="91242" y="47266"/>
                      <a:pt x="91242" y="81348"/>
                    </a:cubicBezTo>
                    <a:cubicBezTo>
                      <a:pt x="91242" y="115528"/>
                      <a:pt x="119001" y="143262"/>
                      <a:pt x="153211" y="143262"/>
                    </a:cubicBezTo>
                    <a:cubicBezTo>
                      <a:pt x="187323" y="143262"/>
                      <a:pt x="215081" y="115528"/>
                      <a:pt x="215081" y="81348"/>
                    </a:cubicBezTo>
                    <a:cubicBezTo>
                      <a:pt x="215081" y="47266"/>
                      <a:pt x="187323" y="19531"/>
                      <a:pt x="153211" y="19531"/>
                    </a:cubicBezTo>
                    <a:close/>
                    <a:moveTo>
                      <a:pt x="368295" y="0"/>
                    </a:moveTo>
                    <a:cubicBezTo>
                      <a:pt x="413158" y="0"/>
                      <a:pt x="449714" y="36523"/>
                      <a:pt x="449714" y="81348"/>
                    </a:cubicBezTo>
                    <a:cubicBezTo>
                      <a:pt x="449714" y="126270"/>
                      <a:pt x="413158" y="162794"/>
                      <a:pt x="368295" y="162794"/>
                    </a:cubicBezTo>
                    <a:cubicBezTo>
                      <a:pt x="323333" y="162794"/>
                      <a:pt x="286778" y="126270"/>
                      <a:pt x="286778" y="81348"/>
                    </a:cubicBezTo>
                    <a:cubicBezTo>
                      <a:pt x="286778" y="36523"/>
                      <a:pt x="323333" y="0"/>
                      <a:pt x="368295" y="0"/>
                    </a:cubicBezTo>
                    <a:close/>
                    <a:moveTo>
                      <a:pt x="153211" y="0"/>
                    </a:moveTo>
                    <a:cubicBezTo>
                      <a:pt x="198074" y="0"/>
                      <a:pt x="234630" y="36523"/>
                      <a:pt x="234630" y="81348"/>
                    </a:cubicBezTo>
                    <a:cubicBezTo>
                      <a:pt x="234630" y="126270"/>
                      <a:pt x="198074" y="162794"/>
                      <a:pt x="153211" y="162794"/>
                    </a:cubicBezTo>
                    <a:cubicBezTo>
                      <a:pt x="108249" y="162794"/>
                      <a:pt x="71694" y="126270"/>
                      <a:pt x="71694" y="81348"/>
                    </a:cubicBezTo>
                    <a:cubicBezTo>
                      <a:pt x="71694" y="36523"/>
                      <a:pt x="108249" y="0"/>
                      <a:pt x="153211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2" name="ïṡ1íḓê"/>
              <p:cNvSpPr txBox="1"/>
              <p:nvPr/>
            </p:nvSpPr>
            <p:spPr bwMode="auto">
              <a:xfrm>
                <a:off x="650427" y="4056642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18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3" name="í$ļiḑé"/>
              <p:cNvSpPr/>
              <p:nvPr/>
            </p:nvSpPr>
            <p:spPr bwMode="auto">
              <a:xfrm>
                <a:off x="650427" y="4553464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Supporting </a:t>
                </a:r>
                <a:r>
                  <a:rPr lang="zh-CN" altLang="en-US" sz="900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r>
                  <a:rPr lang="en-US" altLang="zh-CN" sz="900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.</a:t>
                </a:r>
                <a:endParaRPr lang="en-US" altLang="zh-CN" sz="9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You can use the icon library in </a:t>
                </a:r>
                <a:r>
                  <a:rPr lang="en-US" altLang="zh-CN" sz="900" dirty="0" err="1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iSlide</a:t>
                </a:r>
                <a:r>
                  <a: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  (www.islide.cc) to filter and replace existing icon elements with one click.</a:t>
                </a:r>
                <a:endParaRPr lang="en-US" altLang="zh-CN" sz="9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8" name="íṧḷîďé"/>
            <p:cNvSpPr/>
            <p:nvPr/>
          </p:nvSpPr>
          <p:spPr bwMode="auto">
            <a:xfrm>
              <a:off x="0" y="1096964"/>
              <a:ext cx="12191999" cy="2116336"/>
            </a:xfrm>
            <a:prstGeom prst="rect">
              <a:avLst/>
            </a:prstGeom>
            <a:blipFill>
              <a:blip r:embed="rId2"/>
              <a:tile tx="1524000" ty="1905000" sx="100000" sy="100000" flip="xy" algn="r"/>
            </a:blipFill>
            <a:ln w="635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800" b="1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9" name="íṣ1íḑé"/>
            <p:cNvSpPr/>
            <p:nvPr/>
          </p:nvSpPr>
          <p:spPr bwMode="auto">
            <a:xfrm>
              <a:off x="669925" y="1096964"/>
              <a:ext cx="4078910" cy="2116336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  <a:ln w="9525">
              <a:noFill/>
              <a:round/>
            </a:ln>
          </p:spPr>
          <p:txBody>
            <a:bodyPr vert="horz" wrap="none" lIns="91440" tIns="45720" rIns="91440" bIns="45720" numCol="1" rtlCol="0" anchor="t" anchorCtr="0" compatLnSpc="1">
              <a:normAutofit/>
            </a:bodyPr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0" name="ïŝľîdè"/>
            <p:cNvSpPr txBox="1"/>
            <p:nvPr/>
          </p:nvSpPr>
          <p:spPr>
            <a:xfrm>
              <a:off x="669925" y="1096964"/>
              <a:ext cx="4078910" cy="2116336"/>
            </a:xfrm>
            <a:prstGeom prst="rect">
              <a:avLst/>
            </a:prstGeom>
            <a:noFill/>
          </p:spPr>
          <p:txBody>
            <a:bodyPr wrap="square" lIns="90000" tIns="46800" rIns="90000" bIns="46800" rtlCol="0" anchor="ctr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smoother</a:t>
              </a:r>
              <a:endParaRPr lang="en-US" altLang="zh-CN" sz="11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colors make ppt more easy to change</a:t>
              </a:r>
              <a:endParaRPr lang="en-US" altLang="zh-CN" sz="1600" b="1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line spacing to fit in Chinese, use guides in PPT</a:t>
              </a:r>
              <a:endPara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4071000" y="4222164"/>
              <a:ext cx="0" cy="1822366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7896000" y="4222164"/>
              <a:ext cx="0" cy="1822366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î$ḻîḓê"/>
            <p:cNvGrpSpPr/>
            <p:nvPr/>
          </p:nvGrpSpPr>
          <p:grpSpPr>
            <a:xfrm>
              <a:off x="4410223" y="3669134"/>
              <a:ext cx="3350468" cy="1853683"/>
              <a:chOff x="4137075" y="3669134"/>
              <a:chExt cx="3350468" cy="1853683"/>
            </a:xfrm>
          </p:grpSpPr>
          <p:sp>
            <p:nvSpPr>
              <p:cNvPr id="18" name="îşļïḑè"/>
              <p:cNvSpPr/>
              <p:nvPr/>
            </p:nvSpPr>
            <p:spPr bwMode="auto">
              <a:xfrm>
                <a:off x="4244843" y="3669134"/>
                <a:ext cx="461080" cy="314632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41754 w 607639"/>
                  <a:gd name="connsiteY14" fmla="*/ 232583 h 414642"/>
                  <a:gd name="connsiteX15" fmla="*/ 161961 w 607639"/>
                  <a:gd name="connsiteY15" fmla="*/ 232583 h 414642"/>
                  <a:gd name="connsiteX16" fmla="*/ 172110 w 607639"/>
                  <a:gd name="connsiteY16" fmla="*/ 242719 h 414642"/>
                  <a:gd name="connsiteX17" fmla="*/ 161961 w 607639"/>
                  <a:gd name="connsiteY17" fmla="*/ 252765 h 414642"/>
                  <a:gd name="connsiteX18" fmla="*/ 141754 w 607639"/>
                  <a:gd name="connsiteY18" fmla="*/ 252765 h 414642"/>
                  <a:gd name="connsiteX19" fmla="*/ 131605 w 607639"/>
                  <a:gd name="connsiteY19" fmla="*/ 242719 h 414642"/>
                  <a:gd name="connsiteX20" fmla="*/ 141754 w 607639"/>
                  <a:gd name="connsiteY20" fmla="*/ 232583 h 414642"/>
                  <a:gd name="connsiteX21" fmla="*/ 141758 w 607639"/>
                  <a:gd name="connsiteY21" fmla="*/ 192149 h 414642"/>
                  <a:gd name="connsiteX22" fmla="*/ 182279 w 607639"/>
                  <a:gd name="connsiteY22" fmla="*/ 192149 h 414642"/>
                  <a:gd name="connsiteX23" fmla="*/ 192432 w 607639"/>
                  <a:gd name="connsiteY23" fmla="*/ 202196 h 414642"/>
                  <a:gd name="connsiteX24" fmla="*/ 182279 w 607639"/>
                  <a:gd name="connsiteY24" fmla="*/ 212331 h 414642"/>
                  <a:gd name="connsiteX25" fmla="*/ 141758 w 607639"/>
                  <a:gd name="connsiteY25" fmla="*/ 212331 h 414642"/>
                  <a:gd name="connsiteX26" fmla="*/ 131605 w 607639"/>
                  <a:gd name="connsiteY26" fmla="*/ 202196 h 414642"/>
                  <a:gd name="connsiteX27" fmla="*/ 141758 w 607639"/>
                  <a:gd name="connsiteY27" fmla="*/ 192149 h 414642"/>
                  <a:gd name="connsiteX28" fmla="*/ 141754 w 607639"/>
                  <a:gd name="connsiteY28" fmla="*/ 151716 h 414642"/>
                  <a:gd name="connsiteX29" fmla="*/ 161961 w 607639"/>
                  <a:gd name="connsiteY29" fmla="*/ 151716 h 414642"/>
                  <a:gd name="connsiteX30" fmla="*/ 172110 w 607639"/>
                  <a:gd name="connsiteY30" fmla="*/ 161763 h 414642"/>
                  <a:gd name="connsiteX31" fmla="*/ 161961 w 607639"/>
                  <a:gd name="connsiteY31" fmla="*/ 171898 h 414642"/>
                  <a:gd name="connsiteX32" fmla="*/ 141754 w 607639"/>
                  <a:gd name="connsiteY32" fmla="*/ 171898 h 414642"/>
                  <a:gd name="connsiteX33" fmla="*/ 131605 w 607639"/>
                  <a:gd name="connsiteY33" fmla="*/ 161763 h 414642"/>
                  <a:gd name="connsiteX34" fmla="*/ 141754 w 607639"/>
                  <a:gd name="connsiteY34" fmla="*/ 151716 h 414642"/>
                  <a:gd name="connsiteX35" fmla="*/ 141758 w 607639"/>
                  <a:gd name="connsiteY35" fmla="*/ 111211 h 414642"/>
                  <a:gd name="connsiteX36" fmla="*/ 182279 w 607639"/>
                  <a:gd name="connsiteY36" fmla="*/ 111211 h 414642"/>
                  <a:gd name="connsiteX37" fmla="*/ 192432 w 607639"/>
                  <a:gd name="connsiteY37" fmla="*/ 121337 h 414642"/>
                  <a:gd name="connsiteX38" fmla="*/ 182279 w 607639"/>
                  <a:gd name="connsiteY38" fmla="*/ 131463 h 414642"/>
                  <a:gd name="connsiteX39" fmla="*/ 141758 w 607639"/>
                  <a:gd name="connsiteY39" fmla="*/ 131463 h 414642"/>
                  <a:gd name="connsiteX40" fmla="*/ 131605 w 607639"/>
                  <a:gd name="connsiteY40" fmla="*/ 121337 h 414642"/>
                  <a:gd name="connsiteX41" fmla="*/ 141758 w 607639"/>
                  <a:gd name="connsiteY41" fmla="*/ 111211 h 414642"/>
                  <a:gd name="connsiteX42" fmla="*/ 425367 w 607639"/>
                  <a:gd name="connsiteY42" fmla="*/ 101191 h 414642"/>
                  <a:gd name="connsiteX43" fmla="*/ 496228 w 607639"/>
                  <a:gd name="connsiteY43" fmla="*/ 101191 h 414642"/>
                  <a:gd name="connsiteX44" fmla="*/ 506377 w 607639"/>
                  <a:gd name="connsiteY44" fmla="*/ 111231 h 414642"/>
                  <a:gd name="connsiteX45" fmla="*/ 506377 w 607639"/>
                  <a:gd name="connsiteY45" fmla="*/ 182042 h 414642"/>
                  <a:gd name="connsiteX46" fmla="*/ 496228 w 607639"/>
                  <a:gd name="connsiteY46" fmla="*/ 192171 h 414642"/>
                  <a:gd name="connsiteX47" fmla="*/ 486080 w 607639"/>
                  <a:gd name="connsiteY47" fmla="*/ 182042 h 414642"/>
                  <a:gd name="connsiteX48" fmla="*/ 486080 w 607639"/>
                  <a:gd name="connsiteY48" fmla="*/ 135575 h 414642"/>
                  <a:gd name="connsiteX49" fmla="*/ 402043 w 607639"/>
                  <a:gd name="connsiteY49" fmla="*/ 219447 h 414642"/>
                  <a:gd name="connsiteX50" fmla="*/ 394921 w 607639"/>
                  <a:gd name="connsiteY50" fmla="*/ 222468 h 414642"/>
                  <a:gd name="connsiteX51" fmla="*/ 387889 w 607639"/>
                  <a:gd name="connsiteY51" fmla="*/ 219447 h 414642"/>
                  <a:gd name="connsiteX52" fmla="*/ 344268 w 607639"/>
                  <a:gd name="connsiteY52" fmla="*/ 176001 h 414642"/>
                  <a:gd name="connsiteX53" fmla="*/ 270380 w 607639"/>
                  <a:gd name="connsiteY53" fmla="*/ 249744 h 414642"/>
                  <a:gd name="connsiteX54" fmla="*/ 263258 w 607639"/>
                  <a:gd name="connsiteY54" fmla="*/ 252765 h 414642"/>
                  <a:gd name="connsiteX55" fmla="*/ 256225 w 607639"/>
                  <a:gd name="connsiteY55" fmla="*/ 249744 h 414642"/>
                  <a:gd name="connsiteX56" fmla="*/ 256225 w 607639"/>
                  <a:gd name="connsiteY56" fmla="*/ 235617 h 414642"/>
                  <a:gd name="connsiteX57" fmla="*/ 337235 w 607639"/>
                  <a:gd name="connsiteY57" fmla="*/ 154766 h 414642"/>
                  <a:gd name="connsiteX58" fmla="*/ 338837 w 607639"/>
                  <a:gd name="connsiteY58" fmla="*/ 153433 h 414642"/>
                  <a:gd name="connsiteX59" fmla="*/ 340618 w 607639"/>
                  <a:gd name="connsiteY59" fmla="*/ 152456 h 414642"/>
                  <a:gd name="connsiteX60" fmla="*/ 341508 w 607639"/>
                  <a:gd name="connsiteY60" fmla="*/ 152101 h 414642"/>
                  <a:gd name="connsiteX61" fmla="*/ 343378 w 607639"/>
                  <a:gd name="connsiteY61" fmla="*/ 151745 h 414642"/>
                  <a:gd name="connsiteX62" fmla="*/ 344268 w 607639"/>
                  <a:gd name="connsiteY62" fmla="*/ 151745 h 414642"/>
                  <a:gd name="connsiteX63" fmla="*/ 346226 w 607639"/>
                  <a:gd name="connsiteY63" fmla="*/ 151923 h 414642"/>
                  <a:gd name="connsiteX64" fmla="*/ 351390 w 607639"/>
                  <a:gd name="connsiteY64" fmla="*/ 154766 h 414642"/>
                  <a:gd name="connsiteX65" fmla="*/ 394921 w 607639"/>
                  <a:gd name="connsiteY65" fmla="*/ 198213 h 414642"/>
                  <a:gd name="connsiteX66" fmla="*/ 471925 w 607639"/>
                  <a:gd name="connsiteY66" fmla="*/ 121359 h 414642"/>
                  <a:gd name="connsiteX67" fmla="*/ 425367 w 607639"/>
                  <a:gd name="connsiteY67" fmla="*/ 121359 h 414642"/>
                  <a:gd name="connsiteX68" fmla="*/ 415218 w 607639"/>
                  <a:gd name="connsiteY68" fmla="*/ 111231 h 414642"/>
                  <a:gd name="connsiteX69" fmla="*/ 425367 w 607639"/>
                  <a:gd name="connsiteY69" fmla="*/ 101191 h 414642"/>
                  <a:gd name="connsiteX70" fmla="*/ 101297 w 607639"/>
                  <a:gd name="connsiteY70" fmla="*/ 91029 h 414642"/>
                  <a:gd name="connsiteX71" fmla="*/ 111423 w 607639"/>
                  <a:gd name="connsiteY71" fmla="*/ 101159 h 414642"/>
                  <a:gd name="connsiteX72" fmla="*/ 111423 w 607639"/>
                  <a:gd name="connsiteY72" fmla="*/ 262887 h 414642"/>
                  <a:gd name="connsiteX73" fmla="*/ 101297 w 607639"/>
                  <a:gd name="connsiteY73" fmla="*/ 273017 h 414642"/>
                  <a:gd name="connsiteX74" fmla="*/ 91171 w 607639"/>
                  <a:gd name="connsiteY74" fmla="*/ 262887 h 414642"/>
                  <a:gd name="connsiteX75" fmla="*/ 91171 w 607639"/>
                  <a:gd name="connsiteY75" fmla="*/ 101159 h 414642"/>
                  <a:gd name="connsiteX76" fmla="*/ 101297 w 607639"/>
                  <a:gd name="connsiteY76" fmla="*/ 91029 h 414642"/>
                  <a:gd name="connsiteX77" fmla="*/ 70848 w 607639"/>
                  <a:gd name="connsiteY77" fmla="*/ 20177 h 414642"/>
                  <a:gd name="connsiteX78" fmla="*/ 60791 w 607639"/>
                  <a:gd name="connsiteY78" fmla="*/ 30309 h 414642"/>
                  <a:gd name="connsiteX79" fmla="*/ 60791 w 607639"/>
                  <a:gd name="connsiteY79" fmla="*/ 343802 h 414642"/>
                  <a:gd name="connsiteX80" fmla="*/ 222780 w 607639"/>
                  <a:gd name="connsiteY80" fmla="*/ 343802 h 414642"/>
                  <a:gd name="connsiteX81" fmla="*/ 232927 w 607639"/>
                  <a:gd name="connsiteY81" fmla="*/ 353935 h 414642"/>
                  <a:gd name="connsiteX82" fmla="*/ 232927 w 607639"/>
                  <a:gd name="connsiteY82" fmla="*/ 364067 h 414642"/>
                  <a:gd name="connsiteX83" fmla="*/ 374712 w 607639"/>
                  <a:gd name="connsiteY83" fmla="*/ 364067 h 414642"/>
                  <a:gd name="connsiteX84" fmla="*/ 374712 w 607639"/>
                  <a:gd name="connsiteY84" fmla="*/ 353935 h 414642"/>
                  <a:gd name="connsiteX85" fmla="*/ 384859 w 607639"/>
                  <a:gd name="connsiteY85" fmla="*/ 343802 h 414642"/>
                  <a:gd name="connsiteX86" fmla="*/ 546848 w 607639"/>
                  <a:gd name="connsiteY86" fmla="*/ 343802 h 414642"/>
                  <a:gd name="connsiteX87" fmla="*/ 546848 w 607639"/>
                  <a:gd name="connsiteY87" fmla="*/ 30309 h 414642"/>
                  <a:gd name="connsiteX88" fmla="*/ 536702 w 607639"/>
                  <a:gd name="connsiteY88" fmla="*/ 20177 h 414642"/>
                  <a:gd name="connsiteX89" fmla="*/ 70848 w 607639"/>
                  <a:gd name="connsiteY89" fmla="*/ 0 h 414642"/>
                  <a:gd name="connsiteX90" fmla="*/ 536702 w 607639"/>
                  <a:gd name="connsiteY90" fmla="*/ 0 h 414642"/>
                  <a:gd name="connsiteX91" fmla="*/ 567142 w 607639"/>
                  <a:gd name="connsiteY91" fmla="*/ 30309 h 414642"/>
                  <a:gd name="connsiteX92" fmla="*/ 567142 w 607639"/>
                  <a:gd name="connsiteY92" fmla="*/ 343802 h 414642"/>
                  <a:gd name="connsiteX93" fmla="*/ 597492 w 607639"/>
                  <a:gd name="connsiteY93" fmla="*/ 343802 h 414642"/>
                  <a:gd name="connsiteX94" fmla="*/ 607639 w 607639"/>
                  <a:gd name="connsiteY94" fmla="*/ 353935 h 414642"/>
                  <a:gd name="connsiteX95" fmla="*/ 607639 w 607639"/>
                  <a:gd name="connsiteY95" fmla="*/ 384244 h 414642"/>
                  <a:gd name="connsiteX96" fmla="*/ 577199 w 607639"/>
                  <a:gd name="connsiteY96" fmla="*/ 414642 h 414642"/>
                  <a:gd name="connsiteX97" fmla="*/ 30351 w 607639"/>
                  <a:gd name="connsiteY97" fmla="*/ 414642 h 414642"/>
                  <a:gd name="connsiteX98" fmla="*/ 0 w 607639"/>
                  <a:gd name="connsiteY98" fmla="*/ 384244 h 414642"/>
                  <a:gd name="connsiteX99" fmla="*/ 0 w 607639"/>
                  <a:gd name="connsiteY99" fmla="*/ 353935 h 414642"/>
                  <a:gd name="connsiteX100" fmla="*/ 10147 w 607639"/>
                  <a:gd name="connsiteY100" fmla="*/ 343802 h 414642"/>
                  <a:gd name="connsiteX101" fmla="*/ 40497 w 607639"/>
                  <a:gd name="connsiteY101" fmla="*/ 343802 h 414642"/>
                  <a:gd name="connsiteX102" fmla="*/ 40497 w 607639"/>
                  <a:gd name="connsiteY102" fmla="*/ 30309 h 414642"/>
                  <a:gd name="connsiteX103" fmla="*/ 70848 w 607639"/>
                  <a:gd name="connsiteY103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8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41754" y="232583"/>
                    </a:moveTo>
                    <a:lnTo>
                      <a:pt x="161961" y="232583"/>
                    </a:lnTo>
                    <a:cubicBezTo>
                      <a:pt x="168104" y="232583"/>
                      <a:pt x="172110" y="236584"/>
                      <a:pt x="172110" y="242719"/>
                    </a:cubicBezTo>
                    <a:cubicBezTo>
                      <a:pt x="172110" y="248764"/>
                      <a:pt x="168104" y="252765"/>
                      <a:pt x="161961" y="252765"/>
                    </a:cubicBezTo>
                    <a:lnTo>
                      <a:pt x="141754" y="252765"/>
                    </a:lnTo>
                    <a:cubicBezTo>
                      <a:pt x="135700" y="252765"/>
                      <a:pt x="131605" y="248764"/>
                      <a:pt x="131605" y="242719"/>
                    </a:cubicBezTo>
                    <a:cubicBezTo>
                      <a:pt x="131605" y="236584"/>
                      <a:pt x="135700" y="232583"/>
                      <a:pt x="141754" y="232583"/>
                    </a:cubicBezTo>
                    <a:close/>
                    <a:moveTo>
                      <a:pt x="141758" y="192149"/>
                    </a:moveTo>
                    <a:lnTo>
                      <a:pt x="182279" y="192149"/>
                    </a:lnTo>
                    <a:cubicBezTo>
                      <a:pt x="188335" y="192149"/>
                      <a:pt x="192432" y="196150"/>
                      <a:pt x="192432" y="202196"/>
                    </a:cubicBezTo>
                    <a:cubicBezTo>
                      <a:pt x="192432" y="208330"/>
                      <a:pt x="188335" y="212331"/>
                      <a:pt x="182279" y="212331"/>
                    </a:cubicBezTo>
                    <a:lnTo>
                      <a:pt x="141758" y="212331"/>
                    </a:lnTo>
                    <a:cubicBezTo>
                      <a:pt x="135702" y="212331"/>
                      <a:pt x="131605" y="208330"/>
                      <a:pt x="131605" y="202196"/>
                    </a:cubicBezTo>
                    <a:cubicBezTo>
                      <a:pt x="131605" y="196150"/>
                      <a:pt x="135702" y="192149"/>
                      <a:pt x="141758" y="192149"/>
                    </a:cubicBezTo>
                    <a:close/>
                    <a:moveTo>
                      <a:pt x="141754" y="151716"/>
                    </a:moveTo>
                    <a:lnTo>
                      <a:pt x="161961" y="151716"/>
                    </a:lnTo>
                    <a:cubicBezTo>
                      <a:pt x="168104" y="151716"/>
                      <a:pt x="172110" y="155717"/>
                      <a:pt x="172110" y="161763"/>
                    </a:cubicBezTo>
                    <a:cubicBezTo>
                      <a:pt x="172110" y="167897"/>
                      <a:pt x="168104" y="171898"/>
                      <a:pt x="161961" y="171898"/>
                    </a:cubicBezTo>
                    <a:lnTo>
                      <a:pt x="141754" y="171898"/>
                    </a:lnTo>
                    <a:cubicBezTo>
                      <a:pt x="135700" y="171898"/>
                      <a:pt x="131605" y="167897"/>
                      <a:pt x="131605" y="161763"/>
                    </a:cubicBezTo>
                    <a:cubicBezTo>
                      <a:pt x="131605" y="155717"/>
                      <a:pt x="135700" y="151716"/>
                      <a:pt x="141754" y="151716"/>
                    </a:cubicBezTo>
                    <a:close/>
                    <a:moveTo>
                      <a:pt x="141758" y="111211"/>
                    </a:moveTo>
                    <a:lnTo>
                      <a:pt x="182279" y="111211"/>
                    </a:lnTo>
                    <a:cubicBezTo>
                      <a:pt x="188335" y="111211"/>
                      <a:pt x="192432" y="115297"/>
                      <a:pt x="192432" y="121337"/>
                    </a:cubicBezTo>
                    <a:cubicBezTo>
                      <a:pt x="192432" y="127377"/>
                      <a:pt x="188335" y="131463"/>
                      <a:pt x="182279" y="131463"/>
                    </a:cubicBezTo>
                    <a:lnTo>
                      <a:pt x="141758" y="131463"/>
                    </a:lnTo>
                    <a:cubicBezTo>
                      <a:pt x="135702" y="131463"/>
                      <a:pt x="131605" y="127377"/>
                      <a:pt x="131605" y="121337"/>
                    </a:cubicBezTo>
                    <a:cubicBezTo>
                      <a:pt x="131605" y="115297"/>
                      <a:pt x="135702" y="111211"/>
                      <a:pt x="141758" y="111211"/>
                    </a:cubicBezTo>
                    <a:close/>
                    <a:moveTo>
                      <a:pt x="425367" y="101191"/>
                    </a:moveTo>
                    <a:lnTo>
                      <a:pt x="496228" y="101191"/>
                    </a:lnTo>
                    <a:cubicBezTo>
                      <a:pt x="502282" y="101191"/>
                      <a:pt x="506377" y="105189"/>
                      <a:pt x="506377" y="111231"/>
                    </a:cubicBezTo>
                    <a:lnTo>
                      <a:pt x="506377" y="182042"/>
                    </a:lnTo>
                    <a:cubicBezTo>
                      <a:pt x="506377" y="188084"/>
                      <a:pt x="502282" y="192171"/>
                      <a:pt x="496228" y="192171"/>
                    </a:cubicBezTo>
                    <a:cubicBezTo>
                      <a:pt x="490175" y="192171"/>
                      <a:pt x="486080" y="188084"/>
                      <a:pt x="486080" y="182042"/>
                    </a:cubicBezTo>
                    <a:lnTo>
                      <a:pt x="486080" y="135575"/>
                    </a:lnTo>
                    <a:lnTo>
                      <a:pt x="402043" y="219447"/>
                    </a:lnTo>
                    <a:cubicBezTo>
                      <a:pt x="399996" y="221491"/>
                      <a:pt x="397948" y="222468"/>
                      <a:pt x="394921" y="222468"/>
                    </a:cubicBezTo>
                    <a:cubicBezTo>
                      <a:pt x="391895" y="222468"/>
                      <a:pt x="389847" y="221491"/>
                      <a:pt x="387889" y="219447"/>
                    </a:cubicBezTo>
                    <a:lnTo>
                      <a:pt x="344268" y="176001"/>
                    </a:lnTo>
                    <a:lnTo>
                      <a:pt x="270380" y="249744"/>
                    </a:lnTo>
                    <a:cubicBezTo>
                      <a:pt x="268332" y="251788"/>
                      <a:pt x="266285" y="252765"/>
                      <a:pt x="263258" y="252765"/>
                    </a:cubicBezTo>
                    <a:cubicBezTo>
                      <a:pt x="260231" y="252765"/>
                      <a:pt x="258184" y="251788"/>
                      <a:pt x="256225" y="249744"/>
                    </a:cubicBezTo>
                    <a:cubicBezTo>
                      <a:pt x="252130" y="245746"/>
                      <a:pt x="252130" y="239616"/>
                      <a:pt x="256225" y="235617"/>
                    </a:cubicBezTo>
                    <a:lnTo>
                      <a:pt x="337235" y="154766"/>
                    </a:lnTo>
                    <a:cubicBezTo>
                      <a:pt x="337769" y="154233"/>
                      <a:pt x="338303" y="153789"/>
                      <a:pt x="338837" y="153433"/>
                    </a:cubicBezTo>
                    <a:cubicBezTo>
                      <a:pt x="339372" y="152989"/>
                      <a:pt x="339995" y="152723"/>
                      <a:pt x="340618" y="152456"/>
                    </a:cubicBezTo>
                    <a:cubicBezTo>
                      <a:pt x="340885" y="152367"/>
                      <a:pt x="341152" y="152190"/>
                      <a:pt x="341508" y="152101"/>
                    </a:cubicBezTo>
                    <a:cubicBezTo>
                      <a:pt x="342131" y="151923"/>
                      <a:pt x="342754" y="151834"/>
                      <a:pt x="343378" y="151745"/>
                    </a:cubicBezTo>
                    <a:cubicBezTo>
                      <a:pt x="343645" y="151745"/>
                      <a:pt x="344001" y="151745"/>
                      <a:pt x="344268" y="151745"/>
                    </a:cubicBezTo>
                    <a:cubicBezTo>
                      <a:pt x="344980" y="151745"/>
                      <a:pt x="345603" y="151745"/>
                      <a:pt x="346226" y="151923"/>
                    </a:cubicBezTo>
                    <a:cubicBezTo>
                      <a:pt x="348096" y="152278"/>
                      <a:pt x="349876" y="153256"/>
                      <a:pt x="351390" y="154766"/>
                    </a:cubicBezTo>
                    <a:lnTo>
                      <a:pt x="394921" y="198213"/>
                    </a:lnTo>
                    <a:lnTo>
                      <a:pt x="471925" y="121359"/>
                    </a:lnTo>
                    <a:lnTo>
                      <a:pt x="425367" y="121359"/>
                    </a:lnTo>
                    <a:cubicBezTo>
                      <a:pt x="419224" y="121359"/>
                      <a:pt x="415218" y="117361"/>
                      <a:pt x="415218" y="111231"/>
                    </a:cubicBezTo>
                    <a:cubicBezTo>
                      <a:pt x="415218" y="105189"/>
                      <a:pt x="419224" y="101191"/>
                      <a:pt x="425367" y="101191"/>
                    </a:cubicBezTo>
                    <a:close/>
                    <a:moveTo>
                      <a:pt x="101297" y="91029"/>
                    </a:moveTo>
                    <a:cubicBezTo>
                      <a:pt x="107337" y="91029"/>
                      <a:pt x="111423" y="95028"/>
                      <a:pt x="111423" y="101159"/>
                    </a:cubicBezTo>
                    <a:lnTo>
                      <a:pt x="111423" y="262887"/>
                    </a:lnTo>
                    <a:cubicBezTo>
                      <a:pt x="111423" y="268929"/>
                      <a:pt x="107337" y="273017"/>
                      <a:pt x="101297" y="273017"/>
                    </a:cubicBezTo>
                    <a:cubicBezTo>
                      <a:pt x="95257" y="273017"/>
                      <a:pt x="91171" y="268929"/>
                      <a:pt x="91171" y="262887"/>
                    </a:cubicBezTo>
                    <a:lnTo>
                      <a:pt x="91171" y="101159"/>
                    </a:lnTo>
                    <a:cubicBezTo>
                      <a:pt x="91171" y="95028"/>
                      <a:pt x="95257" y="91029"/>
                      <a:pt x="101297" y="91029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0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0"/>
                      <a:pt x="378717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0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0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9" name="îṧḷiḓè"/>
              <p:cNvSpPr txBox="1"/>
              <p:nvPr/>
            </p:nvSpPr>
            <p:spPr bwMode="auto">
              <a:xfrm>
                <a:off x="4137075" y="4060555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18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0" name="îṣḻidé"/>
              <p:cNvSpPr/>
              <p:nvPr/>
            </p:nvSpPr>
            <p:spPr bwMode="auto">
              <a:xfrm>
                <a:off x="4144027" y="4553424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Supporting </a:t>
                </a:r>
                <a:r>
                  <a:rPr lang="zh-CN" altLang="en-US" sz="900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r>
                  <a:rPr lang="en-US" altLang="zh-CN" sz="900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.</a:t>
                </a:r>
                <a:endParaRPr lang="en-US" altLang="zh-CN" sz="9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You can use the icon library in </a:t>
                </a:r>
                <a:r>
                  <a:rPr lang="en-US" altLang="zh-CN" sz="900" dirty="0" err="1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iSlide</a:t>
                </a:r>
                <a:r>
                  <a: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  (www.islide.cc) to filter and replace existing icon elements with one click.</a:t>
                </a:r>
                <a:endParaRPr lang="en-US" altLang="zh-CN" sz="9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4" name="îṧļîḑe"/>
            <p:cNvGrpSpPr/>
            <p:nvPr/>
          </p:nvGrpSpPr>
          <p:grpSpPr>
            <a:xfrm>
              <a:off x="8176971" y="3559820"/>
              <a:ext cx="3343517" cy="1958036"/>
              <a:chOff x="8017484" y="3559820"/>
              <a:chExt cx="3343517" cy="1958036"/>
            </a:xfrm>
          </p:grpSpPr>
          <p:sp>
            <p:nvSpPr>
              <p:cNvPr id="15" name="ïsľíḋé"/>
              <p:cNvSpPr/>
              <p:nvPr/>
            </p:nvSpPr>
            <p:spPr bwMode="auto">
              <a:xfrm>
                <a:off x="8148427" y="3559820"/>
                <a:ext cx="461080" cy="460384"/>
              </a:xfrm>
              <a:custGeom>
                <a:avLst/>
                <a:gdLst>
                  <a:gd name="T0" fmla="*/ 6827 w 6827"/>
                  <a:gd name="T1" fmla="*/ 910 h 6827"/>
                  <a:gd name="T2" fmla="*/ 5916 w 6827"/>
                  <a:gd name="T3" fmla="*/ 0 h 6827"/>
                  <a:gd name="T4" fmla="*/ 5006 w 6827"/>
                  <a:gd name="T5" fmla="*/ 910 h 6827"/>
                  <a:gd name="T6" fmla="*/ 5796 w 6827"/>
                  <a:gd name="T7" fmla="*/ 1812 h 6827"/>
                  <a:gd name="T8" fmla="*/ 4892 w 6827"/>
                  <a:gd name="T9" fmla="*/ 2617 h 6827"/>
                  <a:gd name="T10" fmla="*/ 1934 w 6827"/>
                  <a:gd name="T11" fmla="*/ 2617 h 6827"/>
                  <a:gd name="T12" fmla="*/ 796 w 6827"/>
                  <a:gd name="T13" fmla="*/ 3755 h 6827"/>
                  <a:gd name="T14" fmla="*/ 796 w 6827"/>
                  <a:gd name="T15" fmla="*/ 5014 h 6827"/>
                  <a:gd name="T16" fmla="*/ 0 w 6827"/>
                  <a:gd name="T17" fmla="*/ 5916 h 6827"/>
                  <a:gd name="T18" fmla="*/ 910 w 6827"/>
                  <a:gd name="T19" fmla="*/ 6827 h 6827"/>
                  <a:gd name="T20" fmla="*/ 1820 w 6827"/>
                  <a:gd name="T21" fmla="*/ 5916 h 6827"/>
                  <a:gd name="T22" fmla="*/ 1024 w 6827"/>
                  <a:gd name="T23" fmla="*/ 5014 h 6827"/>
                  <a:gd name="T24" fmla="*/ 1024 w 6827"/>
                  <a:gd name="T25" fmla="*/ 3755 h 6827"/>
                  <a:gd name="T26" fmla="*/ 1934 w 6827"/>
                  <a:gd name="T27" fmla="*/ 2844 h 6827"/>
                  <a:gd name="T28" fmla="*/ 3757 w 6827"/>
                  <a:gd name="T29" fmla="*/ 2844 h 6827"/>
                  <a:gd name="T30" fmla="*/ 3300 w 6827"/>
                  <a:gd name="T31" fmla="*/ 3755 h 6827"/>
                  <a:gd name="T32" fmla="*/ 3300 w 6827"/>
                  <a:gd name="T33" fmla="*/ 5014 h 6827"/>
                  <a:gd name="T34" fmla="*/ 2503 w 6827"/>
                  <a:gd name="T35" fmla="*/ 5916 h 6827"/>
                  <a:gd name="T36" fmla="*/ 3413 w 6827"/>
                  <a:gd name="T37" fmla="*/ 6827 h 6827"/>
                  <a:gd name="T38" fmla="*/ 4324 w 6827"/>
                  <a:gd name="T39" fmla="*/ 5916 h 6827"/>
                  <a:gd name="T40" fmla="*/ 3527 w 6827"/>
                  <a:gd name="T41" fmla="*/ 5014 h 6827"/>
                  <a:gd name="T42" fmla="*/ 3527 w 6827"/>
                  <a:gd name="T43" fmla="*/ 3755 h 6827"/>
                  <a:gd name="T44" fmla="*/ 4437 w 6827"/>
                  <a:gd name="T45" fmla="*/ 2844 h 6827"/>
                  <a:gd name="T46" fmla="*/ 4892 w 6827"/>
                  <a:gd name="T47" fmla="*/ 2844 h 6827"/>
                  <a:gd name="T48" fmla="*/ 6025 w 6827"/>
                  <a:gd name="T49" fmla="*/ 1814 h 6827"/>
                  <a:gd name="T50" fmla="*/ 6827 w 6827"/>
                  <a:gd name="T51" fmla="*/ 910 h 6827"/>
                  <a:gd name="T52" fmla="*/ 1593 w 6827"/>
                  <a:gd name="T53" fmla="*/ 5916 h 6827"/>
                  <a:gd name="T54" fmla="*/ 910 w 6827"/>
                  <a:gd name="T55" fmla="*/ 6599 h 6827"/>
                  <a:gd name="T56" fmla="*/ 228 w 6827"/>
                  <a:gd name="T57" fmla="*/ 5916 h 6827"/>
                  <a:gd name="T58" fmla="*/ 910 w 6827"/>
                  <a:gd name="T59" fmla="*/ 5234 h 6827"/>
                  <a:gd name="T60" fmla="*/ 1593 w 6827"/>
                  <a:gd name="T61" fmla="*/ 5916 h 6827"/>
                  <a:gd name="T62" fmla="*/ 4096 w 6827"/>
                  <a:gd name="T63" fmla="*/ 5916 h 6827"/>
                  <a:gd name="T64" fmla="*/ 3413 w 6827"/>
                  <a:gd name="T65" fmla="*/ 6599 h 6827"/>
                  <a:gd name="T66" fmla="*/ 2731 w 6827"/>
                  <a:gd name="T67" fmla="*/ 5916 h 6827"/>
                  <a:gd name="T68" fmla="*/ 3413 w 6827"/>
                  <a:gd name="T69" fmla="*/ 5234 h 6827"/>
                  <a:gd name="T70" fmla="*/ 4096 w 6827"/>
                  <a:gd name="T71" fmla="*/ 5916 h 6827"/>
                  <a:gd name="T72" fmla="*/ 5916 w 6827"/>
                  <a:gd name="T73" fmla="*/ 1593 h 6827"/>
                  <a:gd name="T74" fmla="*/ 5234 w 6827"/>
                  <a:gd name="T75" fmla="*/ 910 h 6827"/>
                  <a:gd name="T76" fmla="*/ 5916 w 6827"/>
                  <a:gd name="T77" fmla="*/ 228 h 6827"/>
                  <a:gd name="T78" fmla="*/ 6599 w 6827"/>
                  <a:gd name="T79" fmla="*/ 910 h 6827"/>
                  <a:gd name="T80" fmla="*/ 5916 w 6827"/>
                  <a:gd name="T81" fmla="*/ 1593 h 6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27" h="6827">
                    <a:moveTo>
                      <a:pt x="6827" y="910"/>
                    </a:moveTo>
                    <a:cubicBezTo>
                      <a:pt x="6827" y="410"/>
                      <a:pt x="6417" y="0"/>
                      <a:pt x="5916" y="0"/>
                    </a:cubicBezTo>
                    <a:cubicBezTo>
                      <a:pt x="5416" y="0"/>
                      <a:pt x="5006" y="410"/>
                      <a:pt x="5006" y="910"/>
                    </a:cubicBezTo>
                    <a:cubicBezTo>
                      <a:pt x="5006" y="1370"/>
                      <a:pt x="5352" y="1753"/>
                      <a:pt x="5796" y="1812"/>
                    </a:cubicBezTo>
                    <a:cubicBezTo>
                      <a:pt x="5744" y="2264"/>
                      <a:pt x="5357" y="2617"/>
                      <a:pt x="4892" y="2617"/>
                    </a:cubicBezTo>
                    <a:lnTo>
                      <a:pt x="1934" y="2617"/>
                    </a:lnTo>
                    <a:cubicBezTo>
                      <a:pt x="1308" y="2617"/>
                      <a:pt x="796" y="3129"/>
                      <a:pt x="796" y="3755"/>
                    </a:cubicBezTo>
                    <a:lnTo>
                      <a:pt x="796" y="5014"/>
                    </a:lnTo>
                    <a:cubicBezTo>
                      <a:pt x="349" y="5070"/>
                      <a:pt x="0" y="5454"/>
                      <a:pt x="0" y="5916"/>
                    </a:cubicBezTo>
                    <a:cubicBezTo>
                      <a:pt x="0" y="6417"/>
                      <a:pt x="410" y="6827"/>
                      <a:pt x="910" y="6827"/>
                    </a:cubicBezTo>
                    <a:cubicBezTo>
                      <a:pt x="1411" y="6827"/>
                      <a:pt x="1820" y="6417"/>
                      <a:pt x="1820" y="5916"/>
                    </a:cubicBezTo>
                    <a:cubicBezTo>
                      <a:pt x="1820" y="5454"/>
                      <a:pt x="1471" y="5070"/>
                      <a:pt x="1024" y="5014"/>
                    </a:cubicBezTo>
                    <a:lnTo>
                      <a:pt x="1024" y="3755"/>
                    </a:lnTo>
                    <a:cubicBezTo>
                      <a:pt x="1024" y="3254"/>
                      <a:pt x="1434" y="2844"/>
                      <a:pt x="1934" y="2844"/>
                    </a:cubicBezTo>
                    <a:lnTo>
                      <a:pt x="3757" y="2844"/>
                    </a:lnTo>
                    <a:cubicBezTo>
                      <a:pt x="3480" y="3052"/>
                      <a:pt x="3300" y="3384"/>
                      <a:pt x="3300" y="3755"/>
                    </a:cubicBezTo>
                    <a:lnTo>
                      <a:pt x="3300" y="5014"/>
                    </a:lnTo>
                    <a:cubicBezTo>
                      <a:pt x="2852" y="5070"/>
                      <a:pt x="2503" y="5454"/>
                      <a:pt x="2503" y="5916"/>
                    </a:cubicBezTo>
                    <a:cubicBezTo>
                      <a:pt x="2503" y="6417"/>
                      <a:pt x="2913" y="6827"/>
                      <a:pt x="3413" y="6827"/>
                    </a:cubicBezTo>
                    <a:cubicBezTo>
                      <a:pt x="3914" y="6827"/>
                      <a:pt x="4324" y="6417"/>
                      <a:pt x="4324" y="5916"/>
                    </a:cubicBezTo>
                    <a:cubicBezTo>
                      <a:pt x="4324" y="5454"/>
                      <a:pt x="3975" y="5070"/>
                      <a:pt x="3527" y="5014"/>
                    </a:cubicBezTo>
                    <a:lnTo>
                      <a:pt x="3527" y="3755"/>
                    </a:lnTo>
                    <a:cubicBezTo>
                      <a:pt x="3527" y="3254"/>
                      <a:pt x="3937" y="2844"/>
                      <a:pt x="4437" y="2844"/>
                    </a:cubicBezTo>
                    <a:lnTo>
                      <a:pt x="4892" y="2844"/>
                    </a:lnTo>
                    <a:cubicBezTo>
                      <a:pt x="5482" y="2844"/>
                      <a:pt x="5971" y="2390"/>
                      <a:pt x="6025" y="1814"/>
                    </a:cubicBezTo>
                    <a:cubicBezTo>
                      <a:pt x="6475" y="1760"/>
                      <a:pt x="6827" y="1374"/>
                      <a:pt x="6827" y="910"/>
                    </a:cubicBezTo>
                    <a:close/>
                    <a:moveTo>
                      <a:pt x="1593" y="5916"/>
                    </a:moveTo>
                    <a:cubicBezTo>
                      <a:pt x="1593" y="6292"/>
                      <a:pt x="1286" y="6599"/>
                      <a:pt x="910" y="6599"/>
                    </a:cubicBezTo>
                    <a:cubicBezTo>
                      <a:pt x="535" y="6599"/>
                      <a:pt x="228" y="6292"/>
                      <a:pt x="228" y="5916"/>
                    </a:cubicBezTo>
                    <a:cubicBezTo>
                      <a:pt x="228" y="5541"/>
                      <a:pt x="535" y="5234"/>
                      <a:pt x="910" y="5234"/>
                    </a:cubicBezTo>
                    <a:cubicBezTo>
                      <a:pt x="1286" y="5234"/>
                      <a:pt x="1593" y="5541"/>
                      <a:pt x="1593" y="5916"/>
                    </a:cubicBezTo>
                    <a:close/>
                    <a:moveTo>
                      <a:pt x="4096" y="5916"/>
                    </a:moveTo>
                    <a:cubicBezTo>
                      <a:pt x="4096" y="6292"/>
                      <a:pt x="3789" y="6599"/>
                      <a:pt x="3413" y="6599"/>
                    </a:cubicBezTo>
                    <a:cubicBezTo>
                      <a:pt x="3038" y="6599"/>
                      <a:pt x="2731" y="6292"/>
                      <a:pt x="2731" y="5916"/>
                    </a:cubicBezTo>
                    <a:cubicBezTo>
                      <a:pt x="2731" y="5541"/>
                      <a:pt x="3038" y="5234"/>
                      <a:pt x="3413" y="5234"/>
                    </a:cubicBezTo>
                    <a:cubicBezTo>
                      <a:pt x="3789" y="5234"/>
                      <a:pt x="4096" y="5541"/>
                      <a:pt x="4096" y="5916"/>
                    </a:cubicBezTo>
                    <a:close/>
                    <a:moveTo>
                      <a:pt x="5916" y="1593"/>
                    </a:moveTo>
                    <a:cubicBezTo>
                      <a:pt x="5541" y="1593"/>
                      <a:pt x="5234" y="1286"/>
                      <a:pt x="5234" y="910"/>
                    </a:cubicBezTo>
                    <a:cubicBezTo>
                      <a:pt x="5234" y="535"/>
                      <a:pt x="5541" y="228"/>
                      <a:pt x="5916" y="228"/>
                    </a:cubicBezTo>
                    <a:cubicBezTo>
                      <a:pt x="6292" y="228"/>
                      <a:pt x="6599" y="535"/>
                      <a:pt x="6599" y="910"/>
                    </a:cubicBezTo>
                    <a:cubicBezTo>
                      <a:pt x="6599" y="1286"/>
                      <a:pt x="6292" y="1593"/>
                      <a:pt x="5916" y="159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6" name="iŝḷíḑê"/>
              <p:cNvSpPr txBox="1"/>
              <p:nvPr/>
            </p:nvSpPr>
            <p:spPr bwMode="auto">
              <a:xfrm>
                <a:off x="8017484" y="4079301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18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7" name="íš1iḍé"/>
              <p:cNvSpPr/>
              <p:nvPr/>
            </p:nvSpPr>
            <p:spPr bwMode="auto">
              <a:xfrm>
                <a:off x="8017485" y="4548463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Supporting </a:t>
                </a:r>
                <a:r>
                  <a:rPr lang="zh-CN" altLang="en-US" sz="900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r>
                  <a:rPr lang="en-US" altLang="zh-CN" sz="900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.</a:t>
                </a:r>
                <a:endParaRPr lang="en-US" altLang="zh-CN" sz="9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You can use the icon library in </a:t>
                </a:r>
                <a:r>
                  <a:rPr lang="en-US" altLang="zh-CN" sz="900" dirty="0" err="1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iSlide</a:t>
                </a:r>
                <a:r>
                  <a: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  (www.islide.cc) to filter and replace existing icon elements with one click.</a:t>
                </a:r>
                <a:endParaRPr lang="en-US" altLang="zh-CN" sz="9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项目介绍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1e249178-abcd-4c5c-a869-3fa0a730e2e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86000" y="1319089"/>
            <a:ext cx="10622124" cy="4764912"/>
            <a:chOff x="786000" y="1319089"/>
            <a:chExt cx="10622124" cy="4764912"/>
          </a:xfrm>
        </p:grpSpPr>
        <p:sp>
          <p:nvSpPr>
            <p:cNvPr id="7" name="iṧļiḋé"/>
            <p:cNvSpPr/>
            <p:nvPr/>
          </p:nvSpPr>
          <p:spPr>
            <a:xfrm>
              <a:off x="5952571" y="2267173"/>
              <a:ext cx="912850" cy="912850"/>
            </a:xfrm>
            <a:prstGeom prst="ellips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8" name="işḷîďé"/>
            <p:cNvSpPr/>
            <p:nvPr/>
          </p:nvSpPr>
          <p:spPr>
            <a:xfrm>
              <a:off x="2879190" y="1319089"/>
              <a:ext cx="2809021" cy="2809021"/>
            </a:xfrm>
            <a:prstGeom prst="ellipse">
              <a:avLst/>
            </a:prstGeom>
            <a:solidFill>
              <a:schemeClr val="accent4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9" name="íšļîḋe"/>
            <p:cNvSpPr/>
            <p:nvPr/>
          </p:nvSpPr>
          <p:spPr>
            <a:xfrm>
              <a:off x="6503790" y="1319089"/>
              <a:ext cx="2809021" cy="2809021"/>
            </a:xfrm>
            <a:prstGeom prst="ellipse">
              <a:avLst/>
            </a:prstGeom>
            <a:solidFill>
              <a:schemeClr val="accent3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0" name="îṣlïḓê"/>
            <p:cNvSpPr/>
            <p:nvPr/>
          </p:nvSpPr>
          <p:spPr>
            <a:xfrm>
              <a:off x="5279183" y="2267173"/>
              <a:ext cx="912850" cy="912850"/>
            </a:xfrm>
            <a:prstGeom prst="ellipse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1" name="îş1iḑé"/>
            <p:cNvSpPr/>
            <p:nvPr/>
          </p:nvSpPr>
          <p:spPr>
            <a:xfrm>
              <a:off x="2973983" y="1413507"/>
              <a:ext cx="2619434" cy="2620182"/>
            </a:xfrm>
            <a:prstGeom prst="ellipse">
              <a:avLst/>
            </a:prstGeom>
            <a:blipFill>
              <a:blip r:embed="rId2"/>
              <a:tile tx="1524000" ty="1905000" sx="100000" sy="100000" flip="xy" algn="r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2" name="ïSḻíḍé"/>
            <p:cNvSpPr/>
            <p:nvPr/>
          </p:nvSpPr>
          <p:spPr>
            <a:xfrm>
              <a:off x="6598583" y="1413507"/>
              <a:ext cx="2619434" cy="2620182"/>
            </a:xfrm>
            <a:prstGeom prst="ellipse">
              <a:avLst/>
            </a:prstGeom>
            <a:blipFill dpi="0" rotWithShape="1">
              <a:blip r:embed="rId2"/>
              <a:srcRect/>
              <a:tile tx="-527050" ty="-1295400" sx="100000" sy="100000" flip="xy" algn="r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3" name="ïsļíďé"/>
            <p:cNvSpPr/>
            <p:nvPr/>
          </p:nvSpPr>
          <p:spPr>
            <a:xfrm>
              <a:off x="786000" y="4194000"/>
              <a:ext cx="3481550" cy="419601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/>
            </a:bodyPr>
            <a:lstStyle/>
            <a:p>
              <a:pPr lvl="0"/>
              <a:r>
                <a:rPr lang="zh-CN" altLang="en-US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4" name="îṡľiḋê"/>
            <p:cNvSpPr/>
            <p:nvPr/>
          </p:nvSpPr>
          <p:spPr>
            <a:xfrm>
              <a:off x="786000" y="4613600"/>
              <a:ext cx="3481550" cy="1470401"/>
            </a:xfrm>
            <a:prstGeom prst="rect">
              <a:avLst/>
            </a:prstGeom>
          </p:spPr>
          <p:txBody>
            <a:bodyPr wrap="square" lIns="90000" tIns="46800" rIns="90000" bIns="46800" anchor="t" anchorCtr="1">
              <a:normAutofit fontScale="925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 makes PPT more convenient to change.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5" name="íšļîḓe"/>
            <p:cNvSpPr/>
            <p:nvPr/>
          </p:nvSpPr>
          <p:spPr>
            <a:xfrm>
              <a:off x="7926574" y="4194000"/>
              <a:ext cx="3481550" cy="419601"/>
            </a:xfrm>
            <a:prstGeom prst="rect">
              <a:avLst/>
            </a:prstGeom>
          </p:spPr>
          <p:txBody>
            <a:bodyPr wrap="none" lIns="90000" tIns="46800" rIns="90000" bIns="46800" anchor="b" anchorCtr="0">
              <a:normAutofit/>
            </a:bodyPr>
            <a:lstStyle/>
            <a:p>
              <a:pPr lvl="0" algn="r"/>
              <a:r>
                <a:rPr lang="zh-CN" altLang="en-US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6" name="iśḻîḍè"/>
            <p:cNvSpPr/>
            <p:nvPr/>
          </p:nvSpPr>
          <p:spPr>
            <a:xfrm>
              <a:off x="7926574" y="4613600"/>
              <a:ext cx="3481550" cy="1470401"/>
            </a:xfrm>
            <a:prstGeom prst="rect">
              <a:avLst/>
            </a:prstGeom>
          </p:spPr>
          <p:txBody>
            <a:bodyPr wrap="square" lIns="90000" tIns="46800" rIns="90000" bIns="46800" anchor="t" anchorCtr="1">
              <a:normAutofit fontScale="92500"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algn="r">
                <a:lnSpc>
                  <a:spcPct val="150000"/>
                </a:lnSpc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 makes PPT more convenient to change.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algn="r">
                <a:lnSpc>
                  <a:spcPct val="150000"/>
                </a:lnSpc>
              </a:pP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algn="r">
                <a:lnSpc>
                  <a:spcPct val="150000"/>
                </a:lnSpc>
              </a:pPr>
              <a:r>
                <a: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lang="en-US" altLang="zh-CN" sz="11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项目介绍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0ce7fefe-2497-4c6d-801a-b649df965e9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" y="2165338"/>
            <a:ext cx="11520488" cy="3312369"/>
            <a:chOff x="1" y="2831256"/>
            <a:chExt cx="11520488" cy="3312369"/>
          </a:xfrm>
        </p:grpSpPr>
        <p:sp>
          <p:nvSpPr>
            <p:cNvPr id="7" name="iśḷiḓê"/>
            <p:cNvSpPr/>
            <p:nvPr/>
          </p:nvSpPr>
          <p:spPr>
            <a:xfrm>
              <a:off x="1" y="2831256"/>
              <a:ext cx="11520488" cy="3312369"/>
            </a:xfrm>
            <a:prstGeom prst="rect">
              <a:avLst/>
            </a:prstGeom>
            <a:blipFill>
              <a:blip r:embed="rId2"/>
              <a:tile tx="-527050" ty="-1295400" sx="100000" sy="100000" flip="xy" algn="r"/>
            </a:blip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8" name="í$lïḓê"/>
            <p:cNvSpPr/>
            <p:nvPr/>
          </p:nvSpPr>
          <p:spPr>
            <a:xfrm>
              <a:off x="2423592" y="2831257"/>
              <a:ext cx="9096896" cy="3312368"/>
            </a:xfrm>
            <a:prstGeom prst="rect">
              <a:avLst/>
            </a:prstGeom>
            <a:solidFill>
              <a:schemeClr val="accent4">
                <a:lumMod val="50000"/>
                <a:alpha val="7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5359654" y="2831256"/>
              <a:ext cx="0" cy="331236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8564876" y="2831256"/>
              <a:ext cx="0" cy="331236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íṡlíďé"/>
            <p:cNvSpPr/>
            <p:nvPr/>
          </p:nvSpPr>
          <p:spPr>
            <a:xfrm>
              <a:off x="3345401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2" name="íṩḻiḓe"/>
            <p:cNvSpPr/>
            <p:nvPr/>
          </p:nvSpPr>
          <p:spPr>
            <a:xfrm>
              <a:off x="3345401" y="3119289"/>
              <a:ext cx="1250120" cy="1250120"/>
            </a:xfrm>
            <a:prstGeom prst="blockArc">
              <a:avLst>
                <a:gd name="adj1" fmla="val 16200000"/>
                <a:gd name="adj2" fmla="val 1080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3" name="îṩ1ïḑê"/>
            <p:cNvSpPr/>
            <p:nvPr/>
          </p:nvSpPr>
          <p:spPr>
            <a:xfrm>
              <a:off x="3725000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75%</a:t>
              </a:r>
              <a:endParaRPr lang="en-US" altLang="zh-CN" sz="48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4" name="íŝľide"/>
            <p:cNvSpPr/>
            <p:nvPr/>
          </p:nvSpPr>
          <p:spPr>
            <a:xfrm>
              <a:off x="6351634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5" name="ïsḷídê"/>
            <p:cNvSpPr/>
            <p:nvPr/>
          </p:nvSpPr>
          <p:spPr>
            <a:xfrm>
              <a:off x="6351634" y="3119289"/>
              <a:ext cx="1250120" cy="1250120"/>
            </a:xfrm>
            <a:prstGeom prst="blockArc">
              <a:avLst>
                <a:gd name="adj1" fmla="val 16200000"/>
                <a:gd name="adj2" fmla="val 432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6" name="išľiḋè"/>
            <p:cNvSpPr/>
            <p:nvPr/>
          </p:nvSpPr>
          <p:spPr>
            <a:xfrm>
              <a:off x="6731233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45%</a:t>
              </a:r>
              <a:endParaRPr lang="en-US" altLang="zh-CN" sz="48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7" name="îśḷiḍe"/>
            <p:cNvSpPr/>
            <p:nvPr/>
          </p:nvSpPr>
          <p:spPr>
            <a:xfrm>
              <a:off x="9473526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8" name="iṧļîḍè"/>
            <p:cNvSpPr/>
            <p:nvPr/>
          </p:nvSpPr>
          <p:spPr>
            <a:xfrm>
              <a:off x="9473526" y="3119289"/>
              <a:ext cx="1250120" cy="1250120"/>
            </a:xfrm>
            <a:prstGeom prst="blockArc">
              <a:avLst>
                <a:gd name="adj1" fmla="val 16200000"/>
                <a:gd name="adj2" fmla="val 1836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9" name="ïṥļíḍe"/>
            <p:cNvSpPr/>
            <p:nvPr/>
          </p:nvSpPr>
          <p:spPr>
            <a:xfrm>
              <a:off x="9853125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10%</a:t>
              </a:r>
              <a:endParaRPr lang="en-US" altLang="zh-CN" sz="48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0" name="îsliḍê"/>
            <p:cNvSpPr/>
            <p:nvPr/>
          </p:nvSpPr>
          <p:spPr bwMode="auto">
            <a:xfrm>
              <a:off x="2925042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Copy paste fonts. Choose the only option to retain text.</a:t>
              </a:r>
              <a:endParaRPr lang="en-US" altLang="zh-CN" sz="10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1" name="ïšliḋê"/>
            <p:cNvSpPr txBox="1"/>
            <p:nvPr/>
          </p:nvSpPr>
          <p:spPr bwMode="auto">
            <a:xfrm>
              <a:off x="2925042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sz="1800" b="1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2" name="îṣlîḋè"/>
            <p:cNvSpPr/>
            <p:nvPr/>
          </p:nvSpPr>
          <p:spPr bwMode="auto">
            <a:xfrm>
              <a:off x="5948103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Copy paste fonts. Choose the only option to retain text.</a:t>
              </a:r>
              <a:endParaRPr lang="en-US" altLang="zh-CN" sz="10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3" name="ïṡlidè"/>
            <p:cNvSpPr txBox="1"/>
            <p:nvPr/>
          </p:nvSpPr>
          <p:spPr bwMode="auto">
            <a:xfrm>
              <a:off x="5948103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sz="1800" b="1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4" name="îṡḷíḓé"/>
            <p:cNvSpPr/>
            <p:nvPr/>
          </p:nvSpPr>
          <p:spPr bwMode="auto">
            <a:xfrm>
              <a:off x="9069995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0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Copy paste fonts. Choose the only option to retain text.</a:t>
              </a:r>
              <a:endParaRPr lang="en-US" altLang="zh-CN" sz="10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5" name="íṥľíḑe"/>
            <p:cNvSpPr txBox="1"/>
            <p:nvPr/>
          </p:nvSpPr>
          <p:spPr bwMode="auto">
            <a:xfrm>
              <a:off x="9069995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sz="1800" b="1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960" y="487680"/>
            <a:ext cx="11102340" cy="769441"/>
            <a:chOff x="441960" y="487680"/>
            <a:chExt cx="11102340" cy="769441"/>
          </a:xfrm>
        </p:grpSpPr>
        <p:sp>
          <p:nvSpPr>
            <p:cNvPr id="3" name="文本框 2"/>
            <p:cNvSpPr txBox="1"/>
            <p:nvPr/>
          </p:nvSpPr>
          <p:spPr>
            <a:xfrm>
              <a:off x="441960" y="487680"/>
              <a:ext cx="4343400" cy="76944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400" b="1" spc="10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CONTENTS</a:t>
              </a:r>
              <a:endParaRPr lang="zh-CN" altLang="en-US" sz="4400" b="1" spc="10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4" name="直接连接符 3"/>
            <p:cNvCxnSpPr>
              <a:stCxn id="3" idx="3"/>
            </p:cNvCxnSpPr>
            <p:nvPr/>
          </p:nvCxnSpPr>
          <p:spPr>
            <a:xfrm>
              <a:off x="4785360" y="872401"/>
              <a:ext cx="6758940" cy="11232"/>
            </a:xfrm>
            <a:prstGeom prst="line">
              <a:avLst/>
            </a:prstGeom>
            <a:ln w="25400">
              <a:solidFill>
                <a:schemeClr val="bg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/>
        </p:nvGrpSpPr>
        <p:grpSpPr>
          <a:xfrm>
            <a:off x="441960" y="1442720"/>
            <a:ext cx="11308080" cy="4937760"/>
            <a:chOff x="441960" y="1442720"/>
            <a:chExt cx="11308080" cy="4937760"/>
          </a:xfrm>
        </p:grpSpPr>
        <p:sp>
          <p:nvSpPr>
            <p:cNvPr id="7" name="矩形 6"/>
            <p:cNvSpPr/>
            <p:nvPr/>
          </p:nvSpPr>
          <p:spPr>
            <a:xfrm>
              <a:off x="441960" y="1442720"/>
              <a:ext cx="11308080" cy="493776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2591B1"/>
              </a:solidFill>
            </a:ln>
            <a:effectLst>
              <a:outerShdw blurRad="228600" dist="38100" dir="2700000" algn="tl" rotWithShape="0">
                <a:prstClr val="black">
                  <a:alpha val="3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1028700" y="2523679"/>
              <a:ext cx="10134600" cy="2775841"/>
              <a:chOff x="1153160" y="2498008"/>
              <a:chExt cx="10134600" cy="2775841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1153160" y="2503883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25" name="椭圆 24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01</a:t>
                  </a:r>
                  <a:endParaRPr lang="zh-CN" altLang="en-US" sz="14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grpSp>
              <p:nvGrpSpPr>
                <p:cNvPr id="26" name="组合 25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27" name="文本框 26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b="1" spc="15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sym typeface="Open Sans" panose="020B0606030504020204" pitchFamily="34" charset="0"/>
                      </a:rPr>
                      <a:t>关于我们</a:t>
                    </a:r>
                    <a:endParaRPr lang="zh-CN" altLang="en-US" sz="2400" b="1" spc="15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endParaRPr>
                  </a:p>
                </p:txBody>
              </p:sp>
              <p:sp>
                <p:nvSpPr>
                  <p:cNvPr id="28" name="文本框 27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sym typeface="Open Sans" panose="020B0606030504020204" pitchFamily="34" charset="0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endParaRPr>
                  </a:p>
                </p:txBody>
              </p:sp>
            </p:grpSp>
          </p:grpSp>
          <p:grpSp>
            <p:nvGrpSpPr>
              <p:cNvPr id="10" name="组合 9"/>
              <p:cNvGrpSpPr/>
              <p:nvPr/>
            </p:nvGrpSpPr>
            <p:grpSpPr>
              <a:xfrm>
                <a:off x="6756400" y="4442852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21" name="椭圆 20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04</a:t>
                  </a:r>
                  <a:endParaRPr lang="zh-CN" altLang="en-US" sz="14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grpSp>
              <p:nvGrpSpPr>
                <p:cNvPr id="22" name="组合 21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23" name="文本框 22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b="1" spc="15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sym typeface="Open Sans" panose="020B0606030504020204" pitchFamily="34" charset="0"/>
                      </a:rPr>
                      <a:t>发展前景</a:t>
                    </a:r>
                    <a:endParaRPr lang="zh-CN" altLang="en-US" sz="2400" b="1" spc="15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endParaRPr>
                  </a:p>
                </p:txBody>
              </p:sp>
              <p:sp>
                <p:nvSpPr>
                  <p:cNvPr id="24" name="文本框 23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sym typeface="Open Sans" panose="020B0606030504020204" pitchFamily="34" charset="0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endParaRPr>
                  </a:p>
                </p:txBody>
              </p:sp>
            </p:grpSp>
          </p:grpSp>
          <p:grpSp>
            <p:nvGrpSpPr>
              <p:cNvPr id="11" name="组合 10"/>
              <p:cNvGrpSpPr/>
              <p:nvPr/>
            </p:nvGrpSpPr>
            <p:grpSpPr>
              <a:xfrm>
                <a:off x="1153160" y="4442852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17" name="椭圆 16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03</a:t>
                  </a:r>
                  <a:endParaRPr lang="zh-CN" altLang="en-US" sz="14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grpSp>
              <p:nvGrpSpPr>
                <p:cNvPr id="18" name="组合 17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19" name="文本框 18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b="1" spc="15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sym typeface="Open Sans" panose="020B0606030504020204" pitchFamily="34" charset="0"/>
                      </a:rPr>
                      <a:t>项目介绍</a:t>
                    </a:r>
                    <a:endParaRPr lang="zh-CN" altLang="en-US" sz="2400" b="1" spc="15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endParaRPr>
                  </a:p>
                </p:txBody>
              </p:sp>
              <p:sp>
                <p:nvSpPr>
                  <p:cNvPr id="20" name="文本框 19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sym typeface="Open Sans" panose="020B0606030504020204" pitchFamily="34" charset="0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endParaRPr>
                  </a:p>
                </p:txBody>
              </p:sp>
            </p:grpSp>
          </p:grpSp>
          <p:grpSp>
            <p:nvGrpSpPr>
              <p:cNvPr id="12" name="组合 11"/>
              <p:cNvGrpSpPr/>
              <p:nvPr/>
            </p:nvGrpSpPr>
            <p:grpSpPr>
              <a:xfrm>
                <a:off x="6756400" y="2498008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13" name="椭圆 12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02</a:t>
                  </a:r>
                  <a:endParaRPr lang="zh-CN" altLang="en-US" sz="14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grpSp>
              <p:nvGrpSpPr>
                <p:cNvPr id="14" name="组合 13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15" name="文本框 14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b="1" spc="15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sym typeface="Open Sans" panose="020B0606030504020204" pitchFamily="34" charset="0"/>
                      </a:rPr>
                      <a:t>公司介绍</a:t>
                    </a:r>
                    <a:endParaRPr lang="zh-CN" altLang="en-US" sz="2400" b="1" spc="15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endParaRPr>
                  </a:p>
                </p:txBody>
              </p:sp>
              <p:sp>
                <p:nvSpPr>
                  <p:cNvPr id="16" name="文本框 15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微软雅黑" panose="020B0503020204020204" pitchFamily="34" charset="-122"/>
                        <a:sym typeface="Open Sans" panose="020B0606030504020204" pitchFamily="34" charset="0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endParaRPr>
                  </a:p>
                </p:txBody>
              </p:sp>
            </p:grp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项目介绍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ba5a2235-03de-4a17-bc11-88219727797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89585" y="1509227"/>
            <a:ext cx="10622633" cy="4995039"/>
            <a:chOff x="729951" y="1121599"/>
            <a:chExt cx="10622633" cy="4995039"/>
          </a:xfrm>
        </p:grpSpPr>
        <p:grpSp>
          <p:nvGrpSpPr>
            <p:cNvPr id="7" name="i$ľíḋè"/>
            <p:cNvGrpSpPr/>
            <p:nvPr/>
          </p:nvGrpSpPr>
          <p:grpSpPr>
            <a:xfrm>
              <a:off x="9624392" y="1129693"/>
              <a:ext cx="1728192" cy="2291841"/>
              <a:chOff x="7392144" y="1340768"/>
              <a:chExt cx="1728192" cy="2291841"/>
            </a:xfrm>
          </p:grpSpPr>
          <p:grpSp>
            <p:nvGrpSpPr>
              <p:cNvPr id="35" name="íSḻídé"/>
              <p:cNvGrpSpPr/>
              <p:nvPr/>
            </p:nvGrpSpPr>
            <p:grpSpPr>
              <a:xfrm>
                <a:off x="7392144" y="1340768"/>
                <a:ext cx="1728192" cy="864096"/>
                <a:chOff x="7392144" y="1340768"/>
                <a:chExt cx="1728192" cy="864096"/>
              </a:xfrm>
            </p:grpSpPr>
            <p:cxnSp>
              <p:nvCxnSpPr>
                <p:cNvPr id="37" name="直接连接符 36"/>
                <p:cNvCxnSpPr/>
                <p:nvPr/>
              </p:nvCxnSpPr>
              <p:spPr>
                <a:xfrm>
                  <a:off x="7392144" y="1340768"/>
                  <a:ext cx="864096" cy="864096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/>
                <p:cNvCxnSpPr/>
                <p:nvPr/>
              </p:nvCxnSpPr>
              <p:spPr>
                <a:xfrm flipH="1">
                  <a:off x="8256240" y="1340768"/>
                  <a:ext cx="864096" cy="864096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isľiḑe"/>
              <p:cNvSpPr/>
              <p:nvPr/>
            </p:nvSpPr>
            <p:spPr>
              <a:xfrm>
                <a:off x="7464152" y="2204864"/>
                <a:ext cx="1656184" cy="1427745"/>
              </a:xfrm>
              <a:prstGeom prst="hexagon">
                <a:avLst/>
              </a:prstGeom>
              <a:solidFill>
                <a:schemeClr val="bg1"/>
              </a:solidFill>
              <a:ln w="57150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chemeClr val="tx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Text</a:t>
                </a:r>
                <a:endParaRPr lang="zh-CN" altLang="en-US" sz="2800" b="1" dirty="0">
                  <a:solidFill>
                    <a:schemeClr val="tx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8" name="ïś1ïḍe"/>
            <p:cNvSpPr/>
            <p:nvPr/>
          </p:nvSpPr>
          <p:spPr>
            <a:xfrm>
              <a:off x="729951" y="1121599"/>
              <a:ext cx="4262135" cy="4683664"/>
            </a:xfrm>
            <a:custGeom>
              <a:avLst/>
              <a:gdLst>
                <a:gd name="connsiteX0" fmla="*/ 0 w 4594110"/>
                <a:gd name="connsiteY0" fmla="*/ 1980220 h 3960440"/>
                <a:gd name="connsiteX1" fmla="*/ 990110 w 4594110"/>
                <a:gd name="connsiteY1" fmla="*/ 1 h 3960440"/>
                <a:gd name="connsiteX2" fmla="*/ 3604000 w 4594110"/>
                <a:gd name="connsiteY2" fmla="*/ 1 h 3960440"/>
                <a:gd name="connsiteX3" fmla="*/ 4594110 w 4594110"/>
                <a:gd name="connsiteY3" fmla="*/ 1980220 h 3960440"/>
                <a:gd name="connsiteX4" fmla="*/ 3604000 w 4594110"/>
                <a:gd name="connsiteY4" fmla="*/ 3960439 h 3960440"/>
                <a:gd name="connsiteX5" fmla="*/ 990110 w 4594110"/>
                <a:gd name="connsiteY5" fmla="*/ 3960439 h 3960440"/>
                <a:gd name="connsiteX6" fmla="*/ 0 w 4594110"/>
                <a:gd name="connsiteY6" fmla="*/ 1980220 h 3960440"/>
                <a:gd name="connsiteX0-1" fmla="*/ 0 w 4594110"/>
                <a:gd name="connsiteY0-2" fmla="*/ 1980219 h 3960438"/>
                <a:gd name="connsiteX1-3" fmla="*/ 990110 w 4594110"/>
                <a:gd name="connsiteY1-4" fmla="*/ 0 h 3960438"/>
                <a:gd name="connsiteX2-5" fmla="*/ 4594110 w 4594110"/>
                <a:gd name="connsiteY2-6" fmla="*/ 1980219 h 3960438"/>
                <a:gd name="connsiteX3-7" fmla="*/ 3604000 w 4594110"/>
                <a:gd name="connsiteY3-8" fmla="*/ 3960438 h 3960438"/>
                <a:gd name="connsiteX4-9" fmla="*/ 990110 w 4594110"/>
                <a:gd name="connsiteY4-10" fmla="*/ 3960438 h 3960438"/>
                <a:gd name="connsiteX5-11" fmla="*/ 0 w 4594110"/>
                <a:gd name="connsiteY5-12" fmla="*/ 1980219 h 3960438"/>
                <a:gd name="connsiteX0-13" fmla="*/ 0 w 3604000"/>
                <a:gd name="connsiteY0-14" fmla="*/ 1980219 h 3960438"/>
                <a:gd name="connsiteX1-15" fmla="*/ 990110 w 3604000"/>
                <a:gd name="connsiteY1-16" fmla="*/ 0 h 3960438"/>
                <a:gd name="connsiteX2-17" fmla="*/ 3604000 w 3604000"/>
                <a:gd name="connsiteY2-18" fmla="*/ 3960438 h 3960438"/>
                <a:gd name="connsiteX3-19" fmla="*/ 990110 w 3604000"/>
                <a:gd name="connsiteY3-20" fmla="*/ 3960438 h 3960438"/>
                <a:gd name="connsiteX4-21" fmla="*/ 0 w 3604000"/>
                <a:gd name="connsiteY4-22" fmla="*/ 1980219 h 3960438"/>
                <a:gd name="connsiteX0-23" fmla="*/ 0 w 3604000"/>
                <a:gd name="connsiteY0-24" fmla="*/ 1980219 h 3960438"/>
                <a:gd name="connsiteX1-25" fmla="*/ 990110 w 3604000"/>
                <a:gd name="connsiteY1-26" fmla="*/ 0 h 3960438"/>
                <a:gd name="connsiteX2-27" fmla="*/ 2211779 w 3604000"/>
                <a:gd name="connsiteY2-28" fmla="*/ 1807157 h 3960438"/>
                <a:gd name="connsiteX3-29" fmla="*/ 3604000 w 3604000"/>
                <a:gd name="connsiteY3-30" fmla="*/ 3960438 h 3960438"/>
                <a:gd name="connsiteX4-31" fmla="*/ 990110 w 3604000"/>
                <a:gd name="connsiteY4-32" fmla="*/ 3960438 h 3960438"/>
                <a:gd name="connsiteX5-33" fmla="*/ 0 w 3604000"/>
                <a:gd name="connsiteY5-34" fmla="*/ 1980219 h 3960438"/>
                <a:gd name="connsiteX0-35" fmla="*/ 0 w 3604000"/>
                <a:gd name="connsiteY0-36" fmla="*/ 1980219 h 3960438"/>
                <a:gd name="connsiteX1-37" fmla="*/ 990110 w 3604000"/>
                <a:gd name="connsiteY1-38" fmla="*/ 0 h 3960438"/>
                <a:gd name="connsiteX2-39" fmla="*/ 2178876 w 3604000"/>
                <a:gd name="connsiteY2-40" fmla="*/ 3312436 h 3960438"/>
                <a:gd name="connsiteX3-41" fmla="*/ 3604000 w 3604000"/>
                <a:gd name="connsiteY3-42" fmla="*/ 3960438 h 3960438"/>
                <a:gd name="connsiteX4-43" fmla="*/ 990110 w 3604000"/>
                <a:gd name="connsiteY4-44" fmla="*/ 3960438 h 3960438"/>
                <a:gd name="connsiteX5-45" fmla="*/ 0 w 3604000"/>
                <a:gd name="connsiteY5-46" fmla="*/ 1980219 h 396043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3604000" h="3960438">
                  <a:moveTo>
                    <a:pt x="0" y="1980219"/>
                  </a:moveTo>
                  <a:lnTo>
                    <a:pt x="990110" y="0"/>
                  </a:lnTo>
                  <a:lnTo>
                    <a:pt x="2178876" y="3312436"/>
                  </a:lnTo>
                  <a:lnTo>
                    <a:pt x="3604000" y="3960438"/>
                  </a:lnTo>
                  <a:lnTo>
                    <a:pt x="990110" y="3960438"/>
                  </a:lnTo>
                  <a:lnTo>
                    <a:pt x="0" y="1980219"/>
                  </a:lnTo>
                  <a:close/>
                </a:path>
              </a:pathLst>
            </a:custGeom>
            <a:blipFill>
              <a:blip r:embed="rId2"/>
              <a:tile tx="-527050" ty="-1295400" sx="100000" sy="100000" flip="xy" algn="r"/>
            </a:blipFill>
            <a:ln w="7620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9" name="直接连接符 8"/>
            <p:cNvCxnSpPr>
              <a:stCxn id="36" idx="3"/>
            </p:cNvCxnSpPr>
            <p:nvPr/>
          </p:nvCxnSpPr>
          <p:spPr>
            <a:xfrm flipH="1">
              <a:off x="6419086" y="2707662"/>
              <a:ext cx="3277314" cy="0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îšlïḋè"/>
            <p:cNvGrpSpPr/>
            <p:nvPr/>
          </p:nvGrpSpPr>
          <p:grpSpPr>
            <a:xfrm>
              <a:off x="3812117" y="1938945"/>
              <a:ext cx="2578029" cy="1149083"/>
              <a:chOff x="8662573" y="1415821"/>
              <a:chExt cx="2578029" cy="1149083"/>
            </a:xfrm>
          </p:grpSpPr>
          <p:sp>
            <p:nvSpPr>
              <p:cNvPr id="33" name="iṩ1ïḓé"/>
              <p:cNvSpPr txBox="1"/>
              <p:nvPr/>
            </p:nvSpPr>
            <p:spPr>
              <a:xfrm>
                <a:off x="8662573" y="1839896"/>
                <a:ext cx="2578029" cy="72500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t">
                <a:normAutofit/>
              </a:bodyPr>
              <a:lstStyle/>
              <a:p>
                <a:pPr algn="r"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text…...</a:t>
                </a:r>
                <a:endParaRPr lang="zh-CN" altLang="en-US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4" name="íṡ1iḑé"/>
              <p:cNvSpPr/>
              <p:nvPr/>
            </p:nvSpPr>
            <p:spPr>
              <a:xfrm>
                <a:off x="8662573" y="1415821"/>
                <a:ext cx="2578029" cy="424075"/>
              </a:xfrm>
              <a:prstGeom prst="rect">
                <a:avLst/>
              </a:prstGeom>
            </p:spPr>
            <p:txBody>
              <a:bodyPr wrap="none" lIns="90000" tIns="46800" rIns="90000" bIns="46800" anchor="b">
                <a:normAutofit/>
              </a:bodyPr>
              <a:lstStyle/>
              <a:p>
                <a:pPr lvl="0" algn="r" defTabSz="913765">
                  <a:spcBef>
                    <a:spcPct val="0"/>
                  </a:spcBef>
                  <a:defRPr/>
                </a:pPr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1" name="îŝ1iḍê"/>
            <p:cNvGrpSpPr/>
            <p:nvPr/>
          </p:nvGrpSpPr>
          <p:grpSpPr>
            <a:xfrm>
              <a:off x="3812117" y="4074094"/>
              <a:ext cx="2578029" cy="1149083"/>
              <a:chOff x="8662573" y="1415821"/>
              <a:chExt cx="2578029" cy="1149083"/>
            </a:xfrm>
          </p:grpSpPr>
          <p:sp>
            <p:nvSpPr>
              <p:cNvPr id="31" name="îş1îḍe"/>
              <p:cNvSpPr txBox="1"/>
              <p:nvPr/>
            </p:nvSpPr>
            <p:spPr>
              <a:xfrm>
                <a:off x="8662573" y="1839896"/>
                <a:ext cx="2578029" cy="72500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t">
                <a:normAutofit/>
              </a:bodyPr>
              <a:lstStyle/>
              <a:p>
                <a:pPr algn="r"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text…...</a:t>
                </a:r>
                <a:endParaRPr lang="zh-CN" altLang="en-US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2" name="îšľïḋé"/>
              <p:cNvSpPr/>
              <p:nvPr/>
            </p:nvSpPr>
            <p:spPr>
              <a:xfrm>
                <a:off x="8662573" y="1415821"/>
                <a:ext cx="2578029" cy="424075"/>
              </a:xfrm>
              <a:prstGeom prst="rect">
                <a:avLst/>
              </a:prstGeom>
            </p:spPr>
            <p:txBody>
              <a:bodyPr wrap="none" lIns="90000" tIns="46800" rIns="90000" bIns="46800" anchor="b">
                <a:normAutofit/>
              </a:bodyPr>
              <a:lstStyle/>
              <a:p>
                <a:pPr lvl="0" algn="r" defTabSz="913765">
                  <a:spcBef>
                    <a:spcPct val="0"/>
                  </a:spcBef>
                  <a:defRPr/>
                </a:pPr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2" name="îṣḻíḍè"/>
            <p:cNvGrpSpPr/>
            <p:nvPr/>
          </p:nvGrpSpPr>
          <p:grpSpPr>
            <a:xfrm>
              <a:off x="7591867" y="4967555"/>
              <a:ext cx="2578029" cy="1149083"/>
              <a:chOff x="8662573" y="1415821"/>
              <a:chExt cx="2578029" cy="1149083"/>
            </a:xfrm>
          </p:grpSpPr>
          <p:sp>
            <p:nvSpPr>
              <p:cNvPr id="29" name="isḻíḍe"/>
              <p:cNvSpPr txBox="1"/>
              <p:nvPr/>
            </p:nvSpPr>
            <p:spPr>
              <a:xfrm>
                <a:off x="8662573" y="1839896"/>
                <a:ext cx="2578029" cy="72500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t">
                <a:normAutofit/>
              </a:bodyPr>
              <a:lstStyle/>
              <a:p>
                <a:pPr defTabSz="913765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text…...</a:t>
                </a:r>
                <a:endParaRPr lang="zh-CN" altLang="en-US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0" name="is1îďê"/>
              <p:cNvSpPr/>
              <p:nvPr/>
            </p:nvSpPr>
            <p:spPr>
              <a:xfrm>
                <a:off x="8662573" y="1415821"/>
                <a:ext cx="2578029" cy="424075"/>
              </a:xfrm>
              <a:prstGeom prst="rect">
                <a:avLst/>
              </a:prstGeom>
            </p:spPr>
            <p:txBody>
              <a:bodyPr wrap="none" lIns="90000" tIns="46800" rIns="90000" bIns="46800" anchor="b">
                <a:normAutofit/>
              </a:bodyPr>
              <a:lstStyle/>
              <a:p>
                <a:pPr lvl="0" defTabSz="913765">
                  <a:spcBef>
                    <a:spcPct val="0"/>
                  </a:spcBef>
                  <a:defRPr/>
                </a:pPr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13" name="直接连接符 12"/>
            <p:cNvCxnSpPr>
              <a:stCxn id="36" idx="3"/>
            </p:cNvCxnSpPr>
            <p:nvPr/>
          </p:nvCxnSpPr>
          <p:spPr>
            <a:xfrm flipH="1">
              <a:off x="6725263" y="2707662"/>
              <a:ext cx="2971137" cy="1450958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>
              <a:stCxn id="36" idx="3"/>
            </p:cNvCxnSpPr>
            <p:nvPr/>
          </p:nvCxnSpPr>
          <p:spPr>
            <a:xfrm flipH="1">
              <a:off x="8167410" y="2707662"/>
              <a:ext cx="1528990" cy="2237089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išḻïḑè"/>
            <p:cNvGrpSpPr/>
            <p:nvPr/>
          </p:nvGrpSpPr>
          <p:grpSpPr>
            <a:xfrm>
              <a:off x="6725263" y="2455301"/>
              <a:ext cx="504720" cy="504720"/>
              <a:chOff x="5675954" y="2249137"/>
              <a:chExt cx="648072" cy="648072"/>
            </a:xfrm>
          </p:grpSpPr>
          <p:sp>
            <p:nvSpPr>
              <p:cNvPr id="27" name="íşľïḍé"/>
              <p:cNvSpPr/>
              <p:nvPr/>
            </p:nvSpPr>
            <p:spPr>
              <a:xfrm>
                <a:off x="5675954" y="2249137"/>
                <a:ext cx="648072" cy="648072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8" name="îSļïḑé"/>
              <p:cNvSpPr/>
              <p:nvPr/>
            </p:nvSpPr>
            <p:spPr bwMode="auto">
              <a:xfrm>
                <a:off x="5809844" y="2390028"/>
                <a:ext cx="380293" cy="366291"/>
              </a:xfrm>
              <a:custGeom>
                <a:avLst/>
                <a:gdLst>
                  <a:gd name="connsiteX0" fmla="*/ 297615 w 597921"/>
                  <a:gd name="connsiteY0" fmla="*/ 96957 h 598324"/>
                  <a:gd name="connsiteX1" fmla="*/ 323434 w 597921"/>
                  <a:gd name="connsiteY1" fmla="*/ 122740 h 598324"/>
                  <a:gd name="connsiteX2" fmla="*/ 323434 w 597921"/>
                  <a:gd name="connsiteY2" fmla="*/ 289852 h 598324"/>
                  <a:gd name="connsiteX3" fmla="*/ 462572 w 597921"/>
                  <a:gd name="connsiteY3" fmla="*/ 289852 h 598324"/>
                  <a:gd name="connsiteX4" fmla="*/ 487913 w 597921"/>
                  <a:gd name="connsiteY4" fmla="*/ 315157 h 598324"/>
                  <a:gd name="connsiteX5" fmla="*/ 462572 w 597921"/>
                  <a:gd name="connsiteY5" fmla="*/ 340463 h 598324"/>
                  <a:gd name="connsiteX6" fmla="*/ 297615 w 597921"/>
                  <a:gd name="connsiteY6" fmla="*/ 340463 h 598324"/>
                  <a:gd name="connsiteX7" fmla="*/ 272274 w 597921"/>
                  <a:gd name="connsiteY7" fmla="*/ 315157 h 598324"/>
                  <a:gd name="connsiteX8" fmla="*/ 272274 w 597921"/>
                  <a:gd name="connsiteY8" fmla="*/ 122740 h 598324"/>
                  <a:gd name="connsiteX9" fmla="*/ 297615 w 597921"/>
                  <a:gd name="connsiteY9" fmla="*/ 96957 h 598324"/>
                  <a:gd name="connsiteX10" fmla="*/ 298127 w 597921"/>
                  <a:gd name="connsiteY10" fmla="*/ 0 h 598324"/>
                  <a:gd name="connsiteX11" fmla="*/ 597921 w 597921"/>
                  <a:gd name="connsiteY11" fmla="*/ 299401 h 598324"/>
                  <a:gd name="connsiteX12" fmla="*/ 298127 w 597921"/>
                  <a:gd name="connsiteY12" fmla="*/ 598324 h 598324"/>
                  <a:gd name="connsiteX13" fmla="*/ 35150 w 597921"/>
                  <a:gd name="connsiteY13" fmla="*/ 442177 h 598324"/>
                  <a:gd name="connsiteX14" fmla="*/ 34194 w 597921"/>
                  <a:gd name="connsiteY14" fmla="*/ 432149 h 598324"/>
                  <a:gd name="connsiteX15" fmla="*/ 40410 w 597921"/>
                  <a:gd name="connsiteY15" fmla="*/ 424509 h 598324"/>
                  <a:gd name="connsiteX16" fmla="*/ 74836 w 597921"/>
                  <a:gd name="connsiteY16" fmla="*/ 407796 h 598324"/>
                  <a:gd name="connsiteX17" fmla="*/ 91571 w 597921"/>
                  <a:gd name="connsiteY17" fmla="*/ 413049 h 598324"/>
                  <a:gd name="connsiteX18" fmla="*/ 298127 w 597921"/>
                  <a:gd name="connsiteY18" fmla="*/ 534815 h 598324"/>
                  <a:gd name="connsiteX19" fmla="*/ 534328 w 597921"/>
                  <a:gd name="connsiteY19" fmla="*/ 299401 h 598324"/>
                  <a:gd name="connsiteX20" fmla="*/ 298127 w 597921"/>
                  <a:gd name="connsiteY20" fmla="*/ 63509 h 598324"/>
                  <a:gd name="connsiteX21" fmla="*/ 145123 w 597921"/>
                  <a:gd name="connsiteY21" fmla="*/ 120333 h 598324"/>
                  <a:gd name="connsiteX22" fmla="*/ 200587 w 597921"/>
                  <a:gd name="connsiteY22" fmla="*/ 142299 h 598324"/>
                  <a:gd name="connsiteX23" fmla="*/ 208237 w 597921"/>
                  <a:gd name="connsiteY23" fmla="*/ 152327 h 598324"/>
                  <a:gd name="connsiteX24" fmla="*/ 203456 w 597921"/>
                  <a:gd name="connsiteY24" fmla="*/ 164265 h 598324"/>
                  <a:gd name="connsiteX25" fmla="*/ 48060 w 597921"/>
                  <a:gd name="connsiteY25" fmla="*/ 285553 h 598324"/>
                  <a:gd name="connsiteX26" fmla="*/ 35150 w 597921"/>
                  <a:gd name="connsiteY26" fmla="*/ 287463 h 598324"/>
                  <a:gd name="connsiteX27" fmla="*/ 27500 w 597921"/>
                  <a:gd name="connsiteY27" fmla="*/ 277435 h 598324"/>
                  <a:gd name="connsiteX28" fmla="*/ 246 w 597921"/>
                  <a:gd name="connsiteY28" fmla="*/ 82132 h 598324"/>
                  <a:gd name="connsiteX29" fmla="*/ 4550 w 597921"/>
                  <a:gd name="connsiteY29" fmla="*/ 70194 h 598324"/>
                  <a:gd name="connsiteX30" fmla="*/ 17459 w 597921"/>
                  <a:gd name="connsiteY30" fmla="*/ 68762 h 598324"/>
                  <a:gd name="connsiteX31" fmla="*/ 80574 w 597921"/>
                  <a:gd name="connsiteY31" fmla="*/ 94070 h 598324"/>
                  <a:gd name="connsiteX32" fmla="*/ 298127 w 597921"/>
                  <a:gd name="connsiteY32" fmla="*/ 0 h 598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97921" h="598324">
                    <a:moveTo>
                      <a:pt x="297615" y="96957"/>
                    </a:moveTo>
                    <a:cubicBezTo>
                      <a:pt x="311959" y="96957"/>
                      <a:pt x="323434" y="108416"/>
                      <a:pt x="323434" y="122740"/>
                    </a:cubicBezTo>
                    <a:lnTo>
                      <a:pt x="323434" y="289852"/>
                    </a:lnTo>
                    <a:lnTo>
                      <a:pt x="462572" y="289852"/>
                    </a:lnTo>
                    <a:cubicBezTo>
                      <a:pt x="476438" y="289852"/>
                      <a:pt x="487913" y="301311"/>
                      <a:pt x="487913" y="315157"/>
                    </a:cubicBezTo>
                    <a:cubicBezTo>
                      <a:pt x="487913" y="329004"/>
                      <a:pt x="476438" y="340463"/>
                      <a:pt x="462572" y="340463"/>
                    </a:cubicBezTo>
                    <a:lnTo>
                      <a:pt x="297615" y="340463"/>
                    </a:lnTo>
                    <a:cubicBezTo>
                      <a:pt x="283749" y="340463"/>
                      <a:pt x="272274" y="329004"/>
                      <a:pt x="272274" y="315157"/>
                    </a:cubicBezTo>
                    <a:lnTo>
                      <a:pt x="272274" y="122740"/>
                    </a:lnTo>
                    <a:cubicBezTo>
                      <a:pt x="272274" y="108416"/>
                      <a:pt x="283749" y="96957"/>
                      <a:pt x="297615" y="96957"/>
                    </a:cubicBezTo>
                    <a:close/>
                    <a:moveTo>
                      <a:pt x="298127" y="0"/>
                    </a:moveTo>
                    <a:cubicBezTo>
                      <a:pt x="463564" y="0"/>
                      <a:pt x="597921" y="134181"/>
                      <a:pt x="597921" y="299401"/>
                    </a:cubicBezTo>
                    <a:cubicBezTo>
                      <a:pt x="597921" y="464143"/>
                      <a:pt x="463564" y="598324"/>
                      <a:pt x="298127" y="598324"/>
                    </a:cubicBezTo>
                    <a:cubicBezTo>
                      <a:pt x="188155" y="598324"/>
                      <a:pt x="87268" y="538635"/>
                      <a:pt x="35150" y="442177"/>
                    </a:cubicBezTo>
                    <a:cubicBezTo>
                      <a:pt x="33238" y="438835"/>
                      <a:pt x="32760" y="435492"/>
                      <a:pt x="34194" y="432149"/>
                    </a:cubicBezTo>
                    <a:cubicBezTo>
                      <a:pt x="35150" y="428807"/>
                      <a:pt x="37541" y="425942"/>
                      <a:pt x="40410" y="424509"/>
                    </a:cubicBezTo>
                    <a:lnTo>
                      <a:pt x="74836" y="407796"/>
                    </a:lnTo>
                    <a:cubicBezTo>
                      <a:pt x="81052" y="404931"/>
                      <a:pt x="88702" y="407319"/>
                      <a:pt x="91571" y="413049"/>
                    </a:cubicBezTo>
                    <a:cubicBezTo>
                      <a:pt x="133169" y="488018"/>
                      <a:pt x="212540" y="534815"/>
                      <a:pt x="298127" y="534815"/>
                    </a:cubicBezTo>
                    <a:cubicBezTo>
                      <a:pt x="428181" y="534815"/>
                      <a:pt x="534328" y="429284"/>
                      <a:pt x="534328" y="299401"/>
                    </a:cubicBezTo>
                    <a:cubicBezTo>
                      <a:pt x="534328" y="169517"/>
                      <a:pt x="428181" y="63509"/>
                      <a:pt x="298127" y="63509"/>
                    </a:cubicBezTo>
                    <a:cubicBezTo>
                      <a:pt x="242185" y="63509"/>
                      <a:pt x="187677" y="83565"/>
                      <a:pt x="145123" y="120333"/>
                    </a:cubicBezTo>
                    <a:lnTo>
                      <a:pt x="200587" y="142299"/>
                    </a:lnTo>
                    <a:cubicBezTo>
                      <a:pt x="204890" y="144209"/>
                      <a:pt x="207759" y="148029"/>
                      <a:pt x="208237" y="152327"/>
                    </a:cubicBezTo>
                    <a:cubicBezTo>
                      <a:pt x="208715" y="157102"/>
                      <a:pt x="207281" y="161399"/>
                      <a:pt x="203456" y="164265"/>
                    </a:cubicBezTo>
                    <a:lnTo>
                      <a:pt x="48060" y="285553"/>
                    </a:lnTo>
                    <a:cubicBezTo>
                      <a:pt x="44235" y="288418"/>
                      <a:pt x="39454" y="289373"/>
                      <a:pt x="35150" y="287463"/>
                    </a:cubicBezTo>
                    <a:cubicBezTo>
                      <a:pt x="31325" y="285553"/>
                      <a:pt x="27978" y="281733"/>
                      <a:pt x="27500" y="277435"/>
                    </a:cubicBezTo>
                    <a:lnTo>
                      <a:pt x="246" y="82132"/>
                    </a:lnTo>
                    <a:cubicBezTo>
                      <a:pt x="-710" y="77835"/>
                      <a:pt x="1203" y="73060"/>
                      <a:pt x="4550" y="70194"/>
                    </a:cubicBezTo>
                    <a:cubicBezTo>
                      <a:pt x="8375" y="67807"/>
                      <a:pt x="13156" y="66852"/>
                      <a:pt x="17459" y="68762"/>
                    </a:cubicBezTo>
                    <a:lnTo>
                      <a:pt x="80574" y="94070"/>
                    </a:lnTo>
                    <a:cubicBezTo>
                      <a:pt x="137472" y="33426"/>
                      <a:pt x="214931" y="0"/>
                      <a:pt x="29812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6" name="iśḷîḑê"/>
            <p:cNvGrpSpPr/>
            <p:nvPr/>
          </p:nvGrpSpPr>
          <p:grpSpPr>
            <a:xfrm>
              <a:off x="8210831" y="4250614"/>
              <a:ext cx="504720" cy="504720"/>
              <a:chOff x="4792557" y="2249137"/>
              <a:chExt cx="648072" cy="648072"/>
            </a:xfrm>
          </p:grpSpPr>
          <p:sp>
            <p:nvSpPr>
              <p:cNvPr id="25" name="ïsḻiḋé"/>
              <p:cNvSpPr/>
              <p:nvPr/>
            </p:nvSpPr>
            <p:spPr>
              <a:xfrm>
                <a:off x="4792557" y="2249137"/>
                <a:ext cx="648072" cy="648072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6" name="î$1îḓé"/>
              <p:cNvSpPr/>
              <p:nvPr/>
            </p:nvSpPr>
            <p:spPr bwMode="auto">
              <a:xfrm>
                <a:off x="4926447" y="2390028"/>
                <a:ext cx="380293" cy="366291"/>
              </a:xfrm>
              <a:custGeom>
                <a:avLst/>
                <a:gdLst>
                  <a:gd name="T0" fmla="*/ 4096 w 6827"/>
                  <a:gd name="T1" fmla="*/ 4551 h 6827"/>
                  <a:gd name="T2" fmla="*/ 6258 w 6827"/>
                  <a:gd name="T3" fmla="*/ 4096 h 6827"/>
                  <a:gd name="T4" fmla="*/ 2348 w 6827"/>
                  <a:gd name="T5" fmla="*/ 4911 h 6827"/>
                  <a:gd name="T6" fmla="*/ 569 w 6827"/>
                  <a:gd name="T7" fmla="*/ 4551 h 6827"/>
                  <a:gd name="T8" fmla="*/ 569 w 6827"/>
                  <a:gd name="T9" fmla="*/ 3982 h 6827"/>
                  <a:gd name="T10" fmla="*/ 1707 w 6827"/>
                  <a:gd name="T11" fmla="*/ 2503 h 6827"/>
                  <a:gd name="T12" fmla="*/ 3868 w 6827"/>
                  <a:gd name="T13" fmla="*/ 2731 h 6827"/>
                  <a:gd name="T14" fmla="*/ 5827 w 6827"/>
                  <a:gd name="T15" fmla="*/ 2004 h 6827"/>
                  <a:gd name="T16" fmla="*/ 6258 w 6827"/>
                  <a:gd name="T17" fmla="*/ 1820 h 6827"/>
                  <a:gd name="T18" fmla="*/ 4779 w 6827"/>
                  <a:gd name="T19" fmla="*/ 0 h 6827"/>
                  <a:gd name="T20" fmla="*/ 2854 w 6827"/>
                  <a:gd name="T21" fmla="*/ 2381 h 6827"/>
                  <a:gd name="T22" fmla="*/ 1239 w 6827"/>
                  <a:gd name="T23" fmla="*/ 2257 h 6827"/>
                  <a:gd name="T24" fmla="*/ 569 w 6827"/>
                  <a:gd name="T25" fmla="*/ 2844 h 6827"/>
                  <a:gd name="T26" fmla="*/ 569 w 6827"/>
                  <a:gd name="T27" fmla="*/ 2276 h 6827"/>
                  <a:gd name="T28" fmla="*/ 569 w 6827"/>
                  <a:gd name="T29" fmla="*/ 1707 h 6827"/>
                  <a:gd name="T30" fmla="*/ 569 w 6827"/>
                  <a:gd name="T31" fmla="*/ 1138 h 6827"/>
                  <a:gd name="T32" fmla="*/ 569 w 6827"/>
                  <a:gd name="T33" fmla="*/ 569 h 6827"/>
                  <a:gd name="T34" fmla="*/ 341 w 6827"/>
                  <a:gd name="T35" fmla="*/ 0 h 6827"/>
                  <a:gd name="T36" fmla="*/ 114 w 6827"/>
                  <a:gd name="T37" fmla="*/ 569 h 6827"/>
                  <a:gd name="T38" fmla="*/ 114 w 6827"/>
                  <a:gd name="T39" fmla="*/ 1138 h 6827"/>
                  <a:gd name="T40" fmla="*/ 114 w 6827"/>
                  <a:gd name="T41" fmla="*/ 1707 h 6827"/>
                  <a:gd name="T42" fmla="*/ 114 w 6827"/>
                  <a:gd name="T43" fmla="*/ 2276 h 6827"/>
                  <a:gd name="T44" fmla="*/ 114 w 6827"/>
                  <a:gd name="T45" fmla="*/ 2844 h 6827"/>
                  <a:gd name="T46" fmla="*/ 114 w 6827"/>
                  <a:gd name="T47" fmla="*/ 3413 h 6827"/>
                  <a:gd name="T48" fmla="*/ 114 w 6827"/>
                  <a:gd name="T49" fmla="*/ 3982 h 6827"/>
                  <a:gd name="T50" fmla="*/ 114 w 6827"/>
                  <a:gd name="T51" fmla="*/ 4551 h 6827"/>
                  <a:gd name="T52" fmla="*/ 114 w 6827"/>
                  <a:gd name="T53" fmla="*/ 5120 h 6827"/>
                  <a:gd name="T54" fmla="*/ 114 w 6827"/>
                  <a:gd name="T55" fmla="*/ 5689 h 6827"/>
                  <a:gd name="T56" fmla="*/ 114 w 6827"/>
                  <a:gd name="T57" fmla="*/ 6258 h 6827"/>
                  <a:gd name="T58" fmla="*/ 683 w 6827"/>
                  <a:gd name="T59" fmla="*/ 6713 h 6827"/>
                  <a:gd name="T60" fmla="*/ 1252 w 6827"/>
                  <a:gd name="T61" fmla="*/ 6713 h 6827"/>
                  <a:gd name="T62" fmla="*/ 1820 w 6827"/>
                  <a:gd name="T63" fmla="*/ 6713 h 6827"/>
                  <a:gd name="T64" fmla="*/ 2389 w 6827"/>
                  <a:gd name="T65" fmla="*/ 6713 h 6827"/>
                  <a:gd name="T66" fmla="*/ 2958 w 6827"/>
                  <a:gd name="T67" fmla="*/ 6713 h 6827"/>
                  <a:gd name="T68" fmla="*/ 3527 w 6827"/>
                  <a:gd name="T69" fmla="*/ 6713 h 6827"/>
                  <a:gd name="T70" fmla="*/ 4096 w 6827"/>
                  <a:gd name="T71" fmla="*/ 6713 h 6827"/>
                  <a:gd name="T72" fmla="*/ 4665 w 6827"/>
                  <a:gd name="T73" fmla="*/ 6713 h 6827"/>
                  <a:gd name="T74" fmla="*/ 5234 w 6827"/>
                  <a:gd name="T75" fmla="*/ 6713 h 6827"/>
                  <a:gd name="T76" fmla="*/ 5803 w 6827"/>
                  <a:gd name="T77" fmla="*/ 6713 h 6827"/>
                  <a:gd name="T78" fmla="*/ 6371 w 6827"/>
                  <a:gd name="T79" fmla="*/ 6713 h 6827"/>
                  <a:gd name="T80" fmla="*/ 6827 w 6827"/>
                  <a:gd name="T81" fmla="*/ 6485 h 6827"/>
                  <a:gd name="T82" fmla="*/ 6371 w 6827"/>
                  <a:gd name="T83" fmla="*/ 6258 h 6827"/>
                  <a:gd name="T84" fmla="*/ 5803 w 6827"/>
                  <a:gd name="T85" fmla="*/ 6258 h 6827"/>
                  <a:gd name="T86" fmla="*/ 5234 w 6827"/>
                  <a:gd name="T87" fmla="*/ 6258 h 6827"/>
                  <a:gd name="T88" fmla="*/ 4665 w 6827"/>
                  <a:gd name="T89" fmla="*/ 6258 h 6827"/>
                  <a:gd name="T90" fmla="*/ 4096 w 6827"/>
                  <a:gd name="T91" fmla="*/ 6258 h 6827"/>
                  <a:gd name="T92" fmla="*/ 3527 w 6827"/>
                  <a:gd name="T93" fmla="*/ 6258 h 6827"/>
                  <a:gd name="T94" fmla="*/ 2958 w 6827"/>
                  <a:gd name="T95" fmla="*/ 6258 h 6827"/>
                  <a:gd name="T96" fmla="*/ 2389 w 6827"/>
                  <a:gd name="T97" fmla="*/ 6258 h 6827"/>
                  <a:gd name="T98" fmla="*/ 1820 w 6827"/>
                  <a:gd name="T99" fmla="*/ 6258 h 6827"/>
                  <a:gd name="T100" fmla="*/ 1252 w 6827"/>
                  <a:gd name="T101" fmla="*/ 6258 h 6827"/>
                  <a:gd name="T102" fmla="*/ 683 w 6827"/>
                  <a:gd name="T103" fmla="*/ 6258 h 6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827" h="6827">
                    <a:moveTo>
                      <a:pt x="1263" y="5234"/>
                    </a:moveTo>
                    <a:cubicBezTo>
                      <a:pt x="1316" y="5493"/>
                      <a:pt x="1546" y="5689"/>
                      <a:pt x="1820" y="5689"/>
                    </a:cubicBezTo>
                    <a:cubicBezTo>
                      <a:pt x="2114" y="5689"/>
                      <a:pt x="2354" y="5464"/>
                      <a:pt x="2383" y="5178"/>
                    </a:cubicBezTo>
                    <a:lnTo>
                      <a:pt x="3568" y="4191"/>
                    </a:lnTo>
                    <a:cubicBezTo>
                      <a:pt x="3652" y="4401"/>
                      <a:pt x="3856" y="4551"/>
                      <a:pt x="4096" y="4551"/>
                    </a:cubicBezTo>
                    <a:cubicBezTo>
                      <a:pt x="4348" y="4551"/>
                      <a:pt x="4560" y="4385"/>
                      <a:pt x="4635" y="4157"/>
                    </a:cubicBezTo>
                    <a:lnTo>
                      <a:pt x="5696" y="4736"/>
                    </a:lnTo>
                    <a:cubicBezTo>
                      <a:pt x="5732" y="5016"/>
                      <a:pt x="5969" y="5234"/>
                      <a:pt x="6258" y="5234"/>
                    </a:cubicBezTo>
                    <a:cubicBezTo>
                      <a:pt x="6571" y="5234"/>
                      <a:pt x="6827" y="4979"/>
                      <a:pt x="6827" y="4665"/>
                    </a:cubicBezTo>
                    <a:cubicBezTo>
                      <a:pt x="6827" y="4351"/>
                      <a:pt x="6571" y="4096"/>
                      <a:pt x="6258" y="4096"/>
                    </a:cubicBezTo>
                    <a:cubicBezTo>
                      <a:pt x="6006" y="4096"/>
                      <a:pt x="5794" y="4262"/>
                      <a:pt x="5719" y="4490"/>
                    </a:cubicBezTo>
                    <a:lnTo>
                      <a:pt x="4658" y="3911"/>
                    </a:lnTo>
                    <a:cubicBezTo>
                      <a:pt x="4622" y="3631"/>
                      <a:pt x="4385" y="3413"/>
                      <a:pt x="4096" y="3413"/>
                    </a:cubicBezTo>
                    <a:cubicBezTo>
                      <a:pt x="3802" y="3413"/>
                      <a:pt x="3563" y="3638"/>
                      <a:pt x="3533" y="3924"/>
                    </a:cubicBezTo>
                    <a:lnTo>
                      <a:pt x="2348" y="4911"/>
                    </a:lnTo>
                    <a:cubicBezTo>
                      <a:pt x="2265" y="4701"/>
                      <a:pt x="2060" y="4551"/>
                      <a:pt x="1820" y="4551"/>
                    </a:cubicBezTo>
                    <a:cubicBezTo>
                      <a:pt x="1546" y="4551"/>
                      <a:pt x="1316" y="4747"/>
                      <a:pt x="1263" y="5006"/>
                    </a:cubicBezTo>
                    <a:lnTo>
                      <a:pt x="455" y="5006"/>
                    </a:lnTo>
                    <a:lnTo>
                      <a:pt x="455" y="4551"/>
                    </a:lnTo>
                    <a:lnTo>
                      <a:pt x="569" y="4551"/>
                    </a:lnTo>
                    <a:cubicBezTo>
                      <a:pt x="632" y="4551"/>
                      <a:pt x="683" y="4500"/>
                      <a:pt x="683" y="4437"/>
                    </a:cubicBezTo>
                    <a:cubicBezTo>
                      <a:pt x="683" y="4374"/>
                      <a:pt x="632" y="4324"/>
                      <a:pt x="569" y="4324"/>
                    </a:cubicBezTo>
                    <a:lnTo>
                      <a:pt x="455" y="4324"/>
                    </a:lnTo>
                    <a:lnTo>
                      <a:pt x="455" y="3982"/>
                    </a:lnTo>
                    <a:lnTo>
                      <a:pt x="569" y="3982"/>
                    </a:lnTo>
                    <a:cubicBezTo>
                      <a:pt x="632" y="3982"/>
                      <a:pt x="683" y="3931"/>
                      <a:pt x="683" y="3868"/>
                    </a:cubicBezTo>
                    <a:cubicBezTo>
                      <a:pt x="683" y="3806"/>
                      <a:pt x="632" y="3755"/>
                      <a:pt x="569" y="3755"/>
                    </a:cubicBezTo>
                    <a:lnTo>
                      <a:pt x="480" y="3755"/>
                    </a:lnTo>
                    <a:lnTo>
                      <a:pt x="1407" y="2416"/>
                    </a:lnTo>
                    <a:cubicBezTo>
                      <a:pt x="1494" y="2470"/>
                      <a:pt x="1596" y="2503"/>
                      <a:pt x="1707" y="2503"/>
                    </a:cubicBezTo>
                    <a:cubicBezTo>
                      <a:pt x="1888" y="2503"/>
                      <a:pt x="2048" y="2416"/>
                      <a:pt x="2152" y="2284"/>
                    </a:cubicBezTo>
                    <a:lnTo>
                      <a:pt x="2752" y="2584"/>
                    </a:lnTo>
                    <a:cubicBezTo>
                      <a:pt x="2740" y="2631"/>
                      <a:pt x="2731" y="2680"/>
                      <a:pt x="2731" y="2731"/>
                    </a:cubicBezTo>
                    <a:cubicBezTo>
                      <a:pt x="2731" y="3044"/>
                      <a:pt x="2986" y="3300"/>
                      <a:pt x="3300" y="3300"/>
                    </a:cubicBezTo>
                    <a:cubicBezTo>
                      <a:pt x="3613" y="3300"/>
                      <a:pt x="3868" y="3044"/>
                      <a:pt x="3868" y="2731"/>
                    </a:cubicBezTo>
                    <a:cubicBezTo>
                      <a:pt x="3868" y="2608"/>
                      <a:pt x="3829" y="2496"/>
                      <a:pt x="3763" y="2403"/>
                    </a:cubicBezTo>
                    <a:lnTo>
                      <a:pt x="4488" y="1055"/>
                    </a:lnTo>
                    <a:cubicBezTo>
                      <a:pt x="4574" y="1107"/>
                      <a:pt x="4672" y="1138"/>
                      <a:pt x="4779" y="1138"/>
                    </a:cubicBezTo>
                    <a:cubicBezTo>
                      <a:pt x="4891" y="1138"/>
                      <a:pt x="4995" y="1104"/>
                      <a:pt x="5083" y="1048"/>
                    </a:cubicBezTo>
                    <a:lnTo>
                      <a:pt x="5827" y="2004"/>
                    </a:lnTo>
                    <a:cubicBezTo>
                      <a:pt x="5829" y="2007"/>
                      <a:pt x="5833" y="2009"/>
                      <a:pt x="5836" y="2011"/>
                    </a:cubicBezTo>
                    <a:cubicBezTo>
                      <a:pt x="5745" y="2112"/>
                      <a:pt x="5689" y="2244"/>
                      <a:pt x="5689" y="2389"/>
                    </a:cubicBezTo>
                    <a:cubicBezTo>
                      <a:pt x="5689" y="2703"/>
                      <a:pt x="5944" y="2958"/>
                      <a:pt x="6258" y="2958"/>
                    </a:cubicBezTo>
                    <a:cubicBezTo>
                      <a:pt x="6571" y="2958"/>
                      <a:pt x="6827" y="2703"/>
                      <a:pt x="6827" y="2389"/>
                    </a:cubicBezTo>
                    <a:cubicBezTo>
                      <a:pt x="6827" y="2076"/>
                      <a:pt x="6571" y="1820"/>
                      <a:pt x="6258" y="1820"/>
                    </a:cubicBezTo>
                    <a:cubicBezTo>
                      <a:pt x="6170" y="1820"/>
                      <a:pt x="6087" y="1842"/>
                      <a:pt x="6013" y="1878"/>
                    </a:cubicBezTo>
                    <a:cubicBezTo>
                      <a:pt x="6010" y="1874"/>
                      <a:pt x="6010" y="1869"/>
                      <a:pt x="6006" y="1864"/>
                    </a:cubicBezTo>
                    <a:lnTo>
                      <a:pt x="5248" y="890"/>
                    </a:lnTo>
                    <a:cubicBezTo>
                      <a:pt x="5311" y="798"/>
                      <a:pt x="5348" y="688"/>
                      <a:pt x="5348" y="569"/>
                    </a:cubicBezTo>
                    <a:cubicBezTo>
                      <a:pt x="5348" y="255"/>
                      <a:pt x="5092" y="0"/>
                      <a:pt x="4779" y="0"/>
                    </a:cubicBezTo>
                    <a:cubicBezTo>
                      <a:pt x="4465" y="0"/>
                      <a:pt x="4210" y="255"/>
                      <a:pt x="4210" y="569"/>
                    </a:cubicBezTo>
                    <a:cubicBezTo>
                      <a:pt x="4210" y="691"/>
                      <a:pt x="4249" y="804"/>
                      <a:pt x="4315" y="897"/>
                    </a:cubicBezTo>
                    <a:lnTo>
                      <a:pt x="3590" y="2244"/>
                    </a:lnTo>
                    <a:cubicBezTo>
                      <a:pt x="3505" y="2193"/>
                      <a:pt x="3406" y="2162"/>
                      <a:pt x="3300" y="2162"/>
                    </a:cubicBezTo>
                    <a:cubicBezTo>
                      <a:pt x="3118" y="2162"/>
                      <a:pt x="2959" y="2248"/>
                      <a:pt x="2854" y="2381"/>
                    </a:cubicBezTo>
                    <a:lnTo>
                      <a:pt x="2254" y="2081"/>
                    </a:lnTo>
                    <a:cubicBezTo>
                      <a:pt x="2267" y="2034"/>
                      <a:pt x="2276" y="1985"/>
                      <a:pt x="2276" y="1934"/>
                    </a:cubicBezTo>
                    <a:cubicBezTo>
                      <a:pt x="2276" y="1621"/>
                      <a:pt x="2020" y="1365"/>
                      <a:pt x="1707" y="1365"/>
                    </a:cubicBezTo>
                    <a:cubicBezTo>
                      <a:pt x="1393" y="1365"/>
                      <a:pt x="1138" y="1621"/>
                      <a:pt x="1138" y="1934"/>
                    </a:cubicBezTo>
                    <a:cubicBezTo>
                      <a:pt x="1138" y="2054"/>
                      <a:pt x="1176" y="2166"/>
                      <a:pt x="1239" y="2257"/>
                    </a:cubicBezTo>
                    <a:lnTo>
                      <a:pt x="593" y="3191"/>
                    </a:lnTo>
                    <a:cubicBezTo>
                      <a:pt x="585" y="3189"/>
                      <a:pt x="578" y="3186"/>
                      <a:pt x="569" y="3186"/>
                    </a:cubicBezTo>
                    <a:lnTo>
                      <a:pt x="455" y="3186"/>
                    </a:lnTo>
                    <a:lnTo>
                      <a:pt x="455" y="2844"/>
                    </a:lnTo>
                    <a:lnTo>
                      <a:pt x="569" y="2844"/>
                    </a:lnTo>
                    <a:cubicBezTo>
                      <a:pt x="632" y="2844"/>
                      <a:pt x="683" y="2794"/>
                      <a:pt x="683" y="2731"/>
                    </a:cubicBezTo>
                    <a:cubicBezTo>
                      <a:pt x="683" y="2668"/>
                      <a:pt x="632" y="2617"/>
                      <a:pt x="569" y="2617"/>
                    </a:cubicBezTo>
                    <a:lnTo>
                      <a:pt x="455" y="2617"/>
                    </a:lnTo>
                    <a:lnTo>
                      <a:pt x="455" y="2276"/>
                    </a:lnTo>
                    <a:lnTo>
                      <a:pt x="569" y="2276"/>
                    </a:lnTo>
                    <a:cubicBezTo>
                      <a:pt x="632" y="2276"/>
                      <a:pt x="683" y="2225"/>
                      <a:pt x="683" y="2162"/>
                    </a:cubicBezTo>
                    <a:cubicBezTo>
                      <a:pt x="683" y="2099"/>
                      <a:pt x="632" y="2048"/>
                      <a:pt x="569" y="2048"/>
                    </a:cubicBezTo>
                    <a:lnTo>
                      <a:pt x="455" y="2048"/>
                    </a:lnTo>
                    <a:lnTo>
                      <a:pt x="455" y="1707"/>
                    </a:lnTo>
                    <a:lnTo>
                      <a:pt x="569" y="1707"/>
                    </a:lnTo>
                    <a:cubicBezTo>
                      <a:pt x="632" y="1707"/>
                      <a:pt x="683" y="1656"/>
                      <a:pt x="683" y="1593"/>
                    </a:cubicBezTo>
                    <a:cubicBezTo>
                      <a:pt x="683" y="1530"/>
                      <a:pt x="632" y="1479"/>
                      <a:pt x="569" y="1479"/>
                    </a:cubicBezTo>
                    <a:lnTo>
                      <a:pt x="455" y="1479"/>
                    </a:lnTo>
                    <a:lnTo>
                      <a:pt x="455" y="1138"/>
                    </a:lnTo>
                    <a:lnTo>
                      <a:pt x="569" y="1138"/>
                    </a:lnTo>
                    <a:cubicBezTo>
                      <a:pt x="632" y="1138"/>
                      <a:pt x="683" y="1087"/>
                      <a:pt x="683" y="1024"/>
                    </a:cubicBezTo>
                    <a:cubicBezTo>
                      <a:pt x="683" y="961"/>
                      <a:pt x="632" y="910"/>
                      <a:pt x="569" y="910"/>
                    </a:cubicBezTo>
                    <a:lnTo>
                      <a:pt x="455" y="910"/>
                    </a:lnTo>
                    <a:lnTo>
                      <a:pt x="455" y="569"/>
                    </a:lnTo>
                    <a:lnTo>
                      <a:pt x="569" y="569"/>
                    </a:lnTo>
                    <a:cubicBezTo>
                      <a:pt x="632" y="569"/>
                      <a:pt x="683" y="518"/>
                      <a:pt x="683" y="455"/>
                    </a:cubicBezTo>
                    <a:cubicBezTo>
                      <a:pt x="683" y="392"/>
                      <a:pt x="632" y="341"/>
                      <a:pt x="569" y="341"/>
                    </a:cubicBezTo>
                    <a:lnTo>
                      <a:pt x="455" y="341"/>
                    </a:lnTo>
                    <a:lnTo>
                      <a:pt x="455" y="114"/>
                    </a:lnTo>
                    <a:cubicBezTo>
                      <a:pt x="455" y="51"/>
                      <a:pt x="404" y="0"/>
                      <a:pt x="341" y="0"/>
                    </a:cubicBezTo>
                    <a:cubicBezTo>
                      <a:pt x="278" y="0"/>
                      <a:pt x="228" y="51"/>
                      <a:pt x="228" y="114"/>
                    </a:cubicBezTo>
                    <a:lnTo>
                      <a:pt x="228" y="341"/>
                    </a:lnTo>
                    <a:lnTo>
                      <a:pt x="114" y="341"/>
                    </a:lnTo>
                    <a:cubicBezTo>
                      <a:pt x="51" y="341"/>
                      <a:pt x="0" y="392"/>
                      <a:pt x="0" y="455"/>
                    </a:cubicBezTo>
                    <a:cubicBezTo>
                      <a:pt x="0" y="518"/>
                      <a:pt x="51" y="569"/>
                      <a:pt x="114" y="569"/>
                    </a:cubicBezTo>
                    <a:lnTo>
                      <a:pt x="228" y="569"/>
                    </a:lnTo>
                    <a:lnTo>
                      <a:pt x="228" y="910"/>
                    </a:lnTo>
                    <a:lnTo>
                      <a:pt x="114" y="910"/>
                    </a:lnTo>
                    <a:cubicBezTo>
                      <a:pt x="51" y="910"/>
                      <a:pt x="0" y="961"/>
                      <a:pt x="0" y="1024"/>
                    </a:cubicBezTo>
                    <a:cubicBezTo>
                      <a:pt x="0" y="1087"/>
                      <a:pt x="51" y="1138"/>
                      <a:pt x="114" y="1138"/>
                    </a:cubicBezTo>
                    <a:lnTo>
                      <a:pt x="228" y="1138"/>
                    </a:lnTo>
                    <a:lnTo>
                      <a:pt x="228" y="1479"/>
                    </a:lnTo>
                    <a:lnTo>
                      <a:pt x="114" y="1479"/>
                    </a:lnTo>
                    <a:cubicBezTo>
                      <a:pt x="51" y="1479"/>
                      <a:pt x="0" y="1530"/>
                      <a:pt x="0" y="1593"/>
                    </a:cubicBezTo>
                    <a:cubicBezTo>
                      <a:pt x="0" y="1656"/>
                      <a:pt x="51" y="1707"/>
                      <a:pt x="114" y="1707"/>
                    </a:cubicBezTo>
                    <a:lnTo>
                      <a:pt x="228" y="1707"/>
                    </a:lnTo>
                    <a:lnTo>
                      <a:pt x="228" y="2048"/>
                    </a:lnTo>
                    <a:lnTo>
                      <a:pt x="114" y="2048"/>
                    </a:lnTo>
                    <a:cubicBezTo>
                      <a:pt x="51" y="2048"/>
                      <a:pt x="0" y="2099"/>
                      <a:pt x="0" y="2162"/>
                    </a:cubicBezTo>
                    <a:cubicBezTo>
                      <a:pt x="0" y="2225"/>
                      <a:pt x="51" y="2276"/>
                      <a:pt x="114" y="2276"/>
                    </a:cubicBezTo>
                    <a:lnTo>
                      <a:pt x="228" y="2276"/>
                    </a:lnTo>
                    <a:lnTo>
                      <a:pt x="228" y="2617"/>
                    </a:lnTo>
                    <a:lnTo>
                      <a:pt x="114" y="2617"/>
                    </a:lnTo>
                    <a:cubicBezTo>
                      <a:pt x="51" y="2617"/>
                      <a:pt x="0" y="2668"/>
                      <a:pt x="0" y="2731"/>
                    </a:cubicBezTo>
                    <a:cubicBezTo>
                      <a:pt x="0" y="2794"/>
                      <a:pt x="51" y="2844"/>
                      <a:pt x="114" y="2844"/>
                    </a:cubicBezTo>
                    <a:lnTo>
                      <a:pt x="228" y="2844"/>
                    </a:lnTo>
                    <a:lnTo>
                      <a:pt x="228" y="3186"/>
                    </a:lnTo>
                    <a:lnTo>
                      <a:pt x="114" y="3186"/>
                    </a:lnTo>
                    <a:cubicBezTo>
                      <a:pt x="51" y="3186"/>
                      <a:pt x="0" y="3237"/>
                      <a:pt x="0" y="3300"/>
                    </a:cubicBezTo>
                    <a:cubicBezTo>
                      <a:pt x="0" y="3362"/>
                      <a:pt x="51" y="3413"/>
                      <a:pt x="114" y="3413"/>
                    </a:cubicBezTo>
                    <a:lnTo>
                      <a:pt x="228" y="3413"/>
                    </a:lnTo>
                    <a:lnTo>
                      <a:pt x="228" y="3755"/>
                    </a:lnTo>
                    <a:lnTo>
                      <a:pt x="114" y="3755"/>
                    </a:lnTo>
                    <a:cubicBezTo>
                      <a:pt x="51" y="3755"/>
                      <a:pt x="0" y="3806"/>
                      <a:pt x="0" y="3868"/>
                    </a:cubicBezTo>
                    <a:cubicBezTo>
                      <a:pt x="0" y="3931"/>
                      <a:pt x="51" y="3982"/>
                      <a:pt x="114" y="3982"/>
                    </a:cubicBezTo>
                    <a:lnTo>
                      <a:pt x="228" y="3982"/>
                    </a:lnTo>
                    <a:lnTo>
                      <a:pt x="228" y="4324"/>
                    </a:lnTo>
                    <a:lnTo>
                      <a:pt x="114" y="4324"/>
                    </a:lnTo>
                    <a:cubicBezTo>
                      <a:pt x="51" y="4324"/>
                      <a:pt x="0" y="4374"/>
                      <a:pt x="0" y="4437"/>
                    </a:cubicBezTo>
                    <a:cubicBezTo>
                      <a:pt x="0" y="4500"/>
                      <a:pt x="51" y="4551"/>
                      <a:pt x="114" y="4551"/>
                    </a:cubicBezTo>
                    <a:lnTo>
                      <a:pt x="228" y="4551"/>
                    </a:lnTo>
                    <a:lnTo>
                      <a:pt x="228" y="4892"/>
                    </a:lnTo>
                    <a:lnTo>
                      <a:pt x="114" y="4892"/>
                    </a:lnTo>
                    <a:cubicBezTo>
                      <a:pt x="51" y="4892"/>
                      <a:pt x="0" y="4943"/>
                      <a:pt x="0" y="5006"/>
                    </a:cubicBezTo>
                    <a:cubicBezTo>
                      <a:pt x="0" y="5069"/>
                      <a:pt x="51" y="5120"/>
                      <a:pt x="114" y="5120"/>
                    </a:cubicBezTo>
                    <a:lnTo>
                      <a:pt x="228" y="5120"/>
                    </a:lnTo>
                    <a:lnTo>
                      <a:pt x="228" y="5461"/>
                    </a:lnTo>
                    <a:lnTo>
                      <a:pt x="114" y="5461"/>
                    </a:lnTo>
                    <a:cubicBezTo>
                      <a:pt x="51" y="5461"/>
                      <a:pt x="0" y="5512"/>
                      <a:pt x="0" y="5575"/>
                    </a:cubicBezTo>
                    <a:cubicBezTo>
                      <a:pt x="0" y="5638"/>
                      <a:pt x="51" y="5689"/>
                      <a:pt x="114" y="5689"/>
                    </a:cubicBezTo>
                    <a:lnTo>
                      <a:pt x="228" y="5689"/>
                    </a:lnTo>
                    <a:lnTo>
                      <a:pt x="228" y="6030"/>
                    </a:lnTo>
                    <a:lnTo>
                      <a:pt x="114" y="6030"/>
                    </a:lnTo>
                    <a:cubicBezTo>
                      <a:pt x="51" y="6030"/>
                      <a:pt x="0" y="6081"/>
                      <a:pt x="0" y="6144"/>
                    </a:cubicBezTo>
                    <a:cubicBezTo>
                      <a:pt x="0" y="6207"/>
                      <a:pt x="51" y="6258"/>
                      <a:pt x="114" y="6258"/>
                    </a:cubicBezTo>
                    <a:lnTo>
                      <a:pt x="228" y="6258"/>
                    </a:lnTo>
                    <a:lnTo>
                      <a:pt x="228" y="6485"/>
                    </a:lnTo>
                    <a:cubicBezTo>
                      <a:pt x="228" y="6548"/>
                      <a:pt x="278" y="6599"/>
                      <a:pt x="341" y="6599"/>
                    </a:cubicBezTo>
                    <a:lnTo>
                      <a:pt x="683" y="6599"/>
                    </a:lnTo>
                    <a:lnTo>
                      <a:pt x="683" y="6713"/>
                    </a:lnTo>
                    <a:cubicBezTo>
                      <a:pt x="683" y="6776"/>
                      <a:pt x="734" y="6827"/>
                      <a:pt x="796" y="6827"/>
                    </a:cubicBezTo>
                    <a:cubicBezTo>
                      <a:pt x="859" y="6827"/>
                      <a:pt x="910" y="6776"/>
                      <a:pt x="910" y="6713"/>
                    </a:cubicBezTo>
                    <a:lnTo>
                      <a:pt x="910" y="6599"/>
                    </a:lnTo>
                    <a:lnTo>
                      <a:pt x="1252" y="6599"/>
                    </a:lnTo>
                    <a:lnTo>
                      <a:pt x="1252" y="6713"/>
                    </a:lnTo>
                    <a:cubicBezTo>
                      <a:pt x="1252" y="6776"/>
                      <a:pt x="1302" y="6827"/>
                      <a:pt x="1365" y="6827"/>
                    </a:cubicBezTo>
                    <a:cubicBezTo>
                      <a:pt x="1428" y="6827"/>
                      <a:pt x="1479" y="6776"/>
                      <a:pt x="1479" y="6713"/>
                    </a:cubicBezTo>
                    <a:lnTo>
                      <a:pt x="1479" y="6599"/>
                    </a:lnTo>
                    <a:lnTo>
                      <a:pt x="1820" y="6599"/>
                    </a:lnTo>
                    <a:lnTo>
                      <a:pt x="1820" y="6713"/>
                    </a:lnTo>
                    <a:cubicBezTo>
                      <a:pt x="1820" y="6776"/>
                      <a:pt x="1871" y="6827"/>
                      <a:pt x="1934" y="6827"/>
                    </a:cubicBezTo>
                    <a:cubicBezTo>
                      <a:pt x="1997" y="6827"/>
                      <a:pt x="2048" y="6776"/>
                      <a:pt x="2048" y="6713"/>
                    </a:cubicBezTo>
                    <a:lnTo>
                      <a:pt x="2048" y="6599"/>
                    </a:lnTo>
                    <a:lnTo>
                      <a:pt x="2389" y="6599"/>
                    </a:lnTo>
                    <a:lnTo>
                      <a:pt x="2389" y="6713"/>
                    </a:lnTo>
                    <a:cubicBezTo>
                      <a:pt x="2389" y="6776"/>
                      <a:pt x="2440" y="6827"/>
                      <a:pt x="2503" y="6827"/>
                    </a:cubicBezTo>
                    <a:cubicBezTo>
                      <a:pt x="2566" y="6827"/>
                      <a:pt x="2617" y="6776"/>
                      <a:pt x="2617" y="6713"/>
                    </a:cubicBezTo>
                    <a:lnTo>
                      <a:pt x="2617" y="6599"/>
                    </a:lnTo>
                    <a:lnTo>
                      <a:pt x="2958" y="6599"/>
                    </a:lnTo>
                    <a:lnTo>
                      <a:pt x="2958" y="6713"/>
                    </a:lnTo>
                    <a:cubicBezTo>
                      <a:pt x="2958" y="6776"/>
                      <a:pt x="3009" y="6827"/>
                      <a:pt x="3072" y="6827"/>
                    </a:cubicBezTo>
                    <a:cubicBezTo>
                      <a:pt x="3135" y="6827"/>
                      <a:pt x="3186" y="6776"/>
                      <a:pt x="3186" y="6713"/>
                    </a:cubicBezTo>
                    <a:lnTo>
                      <a:pt x="3186" y="6599"/>
                    </a:lnTo>
                    <a:lnTo>
                      <a:pt x="3527" y="6599"/>
                    </a:lnTo>
                    <a:lnTo>
                      <a:pt x="3527" y="6713"/>
                    </a:lnTo>
                    <a:cubicBezTo>
                      <a:pt x="3527" y="6776"/>
                      <a:pt x="3578" y="6827"/>
                      <a:pt x="3641" y="6827"/>
                    </a:cubicBezTo>
                    <a:cubicBezTo>
                      <a:pt x="3704" y="6827"/>
                      <a:pt x="3755" y="6776"/>
                      <a:pt x="3755" y="6713"/>
                    </a:cubicBezTo>
                    <a:lnTo>
                      <a:pt x="3755" y="6599"/>
                    </a:lnTo>
                    <a:lnTo>
                      <a:pt x="4096" y="6599"/>
                    </a:lnTo>
                    <a:lnTo>
                      <a:pt x="4096" y="6713"/>
                    </a:lnTo>
                    <a:cubicBezTo>
                      <a:pt x="4096" y="6776"/>
                      <a:pt x="4147" y="6827"/>
                      <a:pt x="4210" y="6827"/>
                    </a:cubicBezTo>
                    <a:cubicBezTo>
                      <a:pt x="4273" y="6827"/>
                      <a:pt x="4323" y="6776"/>
                      <a:pt x="4323" y="6713"/>
                    </a:cubicBezTo>
                    <a:lnTo>
                      <a:pt x="4323" y="6599"/>
                    </a:lnTo>
                    <a:lnTo>
                      <a:pt x="4665" y="6599"/>
                    </a:lnTo>
                    <a:lnTo>
                      <a:pt x="4665" y="6713"/>
                    </a:lnTo>
                    <a:cubicBezTo>
                      <a:pt x="4665" y="6776"/>
                      <a:pt x="4716" y="6827"/>
                      <a:pt x="4779" y="6827"/>
                    </a:cubicBezTo>
                    <a:cubicBezTo>
                      <a:pt x="4842" y="6827"/>
                      <a:pt x="4892" y="6776"/>
                      <a:pt x="4892" y="6713"/>
                    </a:cubicBezTo>
                    <a:lnTo>
                      <a:pt x="4892" y="6599"/>
                    </a:lnTo>
                    <a:lnTo>
                      <a:pt x="5234" y="6599"/>
                    </a:lnTo>
                    <a:lnTo>
                      <a:pt x="5234" y="6713"/>
                    </a:lnTo>
                    <a:cubicBezTo>
                      <a:pt x="5234" y="6776"/>
                      <a:pt x="5285" y="6827"/>
                      <a:pt x="5347" y="6827"/>
                    </a:cubicBezTo>
                    <a:cubicBezTo>
                      <a:pt x="5410" y="6827"/>
                      <a:pt x="5461" y="6776"/>
                      <a:pt x="5461" y="6713"/>
                    </a:cubicBezTo>
                    <a:lnTo>
                      <a:pt x="5461" y="6599"/>
                    </a:lnTo>
                    <a:lnTo>
                      <a:pt x="5803" y="6599"/>
                    </a:lnTo>
                    <a:lnTo>
                      <a:pt x="5803" y="6713"/>
                    </a:lnTo>
                    <a:cubicBezTo>
                      <a:pt x="5803" y="6776"/>
                      <a:pt x="5853" y="6827"/>
                      <a:pt x="5916" y="6827"/>
                    </a:cubicBezTo>
                    <a:cubicBezTo>
                      <a:pt x="5979" y="6827"/>
                      <a:pt x="6030" y="6776"/>
                      <a:pt x="6030" y="6713"/>
                    </a:cubicBezTo>
                    <a:lnTo>
                      <a:pt x="6030" y="6599"/>
                    </a:lnTo>
                    <a:lnTo>
                      <a:pt x="6371" y="6599"/>
                    </a:lnTo>
                    <a:lnTo>
                      <a:pt x="6371" y="6713"/>
                    </a:lnTo>
                    <a:cubicBezTo>
                      <a:pt x="6371" y="6776"/>
                      <a:pt x="6422" y="6827"/>
                      <a:pt x="6485" y="6827"/>
                    </a:cubicBezTo>
                    <a:cubicBezTo>
                      <a:pt x="6548" y="6827"/>
                      <a:pt x="6599" y="6776"/>
                      <a:pt x="6599" y="6713"/>
                    </a:cubicBezTo>
                    <a:lnTo>
                      <a:pt x="6599" y="6599"/>
                    </a:lnTo>
                    <a:lnTo>
                      <a:pt x="6713" y="6599"/>
                    </a:lnTo>
                    <a:cubicBezTo>
                      <a:pt x="6776" y="6599"/>
                      <a:pt x="6827" y="6548"/>
                      <a:pt x="6827" y="6485"/>
                    </a:cubicBezTo>
                    <a:cubicBezTo>
                      <a:pt x="6827" y="6422"/>
                      <a:pt x="6776" y="6372"/>
                      <a:pt x="6713" y="6372"/>
                    </a:cubicBezTo>
                    <a:lnTo>
                      <a:pt x="6599" y="6372"/>
                    </a:lnTo>
                    <a:lnTo>
                      <a:pt x="6599" y="6258"/>
                    </a:lnTo>
                    <a:cubicBezTo>
                      <a:pt x="6599" y="6195"/>
                      <a:pt x="6548" y="6144"/>
                      <a:pt x="6485" y="6144"/>
                    </a:cubicBezTo>
                    <a:cubicBezTo>
                      <a:pt x="6422" y="6144"/>
                      <a:pt x="6371" y="6195"/>
                      <a:pt x="6371" y="6258"/>
                    </a:cubicBezTo>
                    <a:lnTo>
                      <a:pt x="6371" y="6372"/>
                    </a:lnTo>
                    <a:lnTo>
                      <a:pt x="6030" y="6372"/>
                    </a:lnTo>
                    <a:lnTo>
                      <a:pt x="6030" y="6258"/>
                    </a:lnTo>
                    <a:cubicBezTo>
                      <a:pt x="6030" y="6195"/>
                      <a:pt x="5979" y="6144"/>
                      <a:pt x="5916" y="6144"/>
                    </a:cubicBezTo>
                    <a:cubicBezTo>
                      <a:pt x="5853" y="6144"/>
                      <a:pt x="5803" y="6195"/>
                      <a:pt x="5803" y="6258"/>
                    </a:cubicBezTo>
                    <a:lnTo>
                      <a:pt x="5803" y="6372"/>
                    </a:lnTo>
                    <a:lnTo>
                      <a:pt x="5461" y="6372"/>
                    </a:lnTo>
                    <a:lnTo>
                      <a:pt x="5461" y="6258"/>
                    </a:lnTo>
                    <a:cubicBezTo>
                      <a:pt x="5461" y="6195"/>
                      <a:pt x="5410" y="6144"/>
                      <a:pt x="5347" y="6144"/>
                    </a:cubicBezTo>
                    <a:cubicBezTo>
                      <a:pt x="5285" y="6144"/>
                      <a:pt x="5234" y="6195"/>
                      <a:pt x="5234" y="6258"/>
                    </a:cubicBezTo>
                    <a:lnTo>
                      <a:pt x="5234" y="6372"/>
                    </a:lnTo>
                    <a:lnTo>
                      <a:pt x="4892" y="6372"/>
                    </a:lnTo>
                    <a:lnTo>
                      <a:pt x="4892" y="6258"/>
                    </a:lnTo>
                    <a:cubicBezTo>
                      <a:pt x="4892" y="6195"/>
                      <a:pt x="4842" y="6144"/>
                      <a:pt x="4779" y="6144"/>
                    </a:cubicBezTo>
                    <a:cubicBezTo>
                      <a:pt x="4716" y="6144"/>
                      <a:pt x="4665" y="6195"/>
                      <a:pt x="4665" y="6258"/>
                    </a:cubicBezTo>
                    <a:lnTo>
                      <a:pt x="4665" y="6372"/>
                    </a:lnTo>
                    <a:lnTo>
                      <a:pt x="4323" y="6372"/>
                    </a:lnTo>
                    <a:lnTo>
                      <a:pt x="4323" y="6258"/>
                    </a:lnTo>
                    <a:cubicBezTo>
                      <a:pt x="4323" y="6195"/>
                      <a:pt x="4273" y="6144"/>
                      <a:pt x="4210" y="6144"/>
                    </a:cubicBezTo>
                    <a:cubicBezTo>
                      <a:pt x="4147" y="6144"/>
                      <a:pt x="4096" y="6195"/>
                      <a:pt x="4096" y="6258"/>
                    </a:cubicBezTo>
                    <a:lnTo>
                      <a:pt x="4096" y="6372"/>
                    </a:lnTo>
                    <a:lnTo>
                      <a:pt x="3755" y="6372"/>
                    </a:lnTo>
                    <a:lnTo>
                      <a:pt x="3755" y="6258"/>
                    </a:lnTo>
                    <a:cubicBezTo>
                      <a:pt x="3755" y="6195"/>
                      <a:pt x="3704" y="6144"/>
                      <a:pt x="3641" y="6144"/>
                    </a:cubicBezTo>
                    <a:cubicBezTo>
                      <a:pt x="3578" y="6144"/>
                      <a:pt x="3527" y="6195"/>
                      <a:pt x="3527" y="6258"/>
                    </a:cubicBezTo>
                    <a:lnTo>
                      <a:pt x="3527" y="6372"/>
                    </a:lnTo>
                    <a:lnTo>
                      <a:pt x="3186" y="6372"/>
                    </a:lnTo>
                    <a:lnTo>
                      <a:pt x="3186" y="6258"/>
                    </a:lnTo>
                    <a:cubicBezTo>
                      <a:pt x="3186" y="6195"/>
                      <a:pt x="3135" y="6144"/>
                      <a:pt x="3072" y="6144"/>
                    </a:cubicBezTo>
                    <a:cubicBezTo>
                      <a:pt x="3009" y="6144"/>
                      <a:pt x="2958" y="6195"/>
                      <a:pt x="2958" y="6258"/>
                    </a:cubicBezTo>
                    <a:lnTo>
                      <a:pt x="2958" y="6372"/>
                    </a:lnTo>
                    <a:lnTo>
                      <a:pt x="2617" y="6372"/>
                    </a:lnTo>
                    <a:lnTo>
                      <a:pt x="2617" y="6258"/>
                    </a:lnTo>
                    <a:cubicBezTo>
                      <a:pt x="2617" y="6195"/>
                      <a:pt x="2566" y="6144"/>
                      <a:pt x="2503" y="6144"/>
                    </a:cubicBezTo>
                    <a:cubicBezTo>
                      <a:pt x="2440" y="6144"/>
                      <a:pt x="2389" y="6195"/>
                      <a:pt x="2389" y="6258"/>
                    </a:cubicBezTo>
                    <a:lnTo>
                      <a:pt x="2389" y="6372"/>
                    </a:lnTo>
                    <a:lnTo>
                      <a:pt x="2048" y="6372"/>
                    </a:lnTo>
                    <a:lnTo>
                      <a:pt x="2048" y="6258"/>
                    </a:lnTo>
                    <a:cubicBezTo>
                      <a:pt x="2048" y="6195"/>
                      <a:pt x="1997" y="6144"/>
                      <a:pt x="1934" y="6144"/>
                    </a:cubicBezTo>
                    <a:cubicBezTo>
                      <a:pt x="1871" y="6144"/>
                      <a:pt x="1820" y="6195"/>
                      <a:pt x="1820" y="6258"/>
                    </a:cubicBezTo>
                    <a:lnTo>
                      <a:pt x="1820" y="6372"/>
                    </a:lnTo>
                    <a:lnTo>
                      <a:pt x="1479" y="6372"/>
                    </a:lnTo>
                    <a:lnTo>
                      <a:pt x="1479" y="6258"/>
                    </a:lnTo>
                    <a:cubicBezTo>
                      <a:pt x="1479" y="6195"/>
                      <a:pt x="1428" y="6144"/>
                      <a:pt x="1365" y="6144"/>
                    </a:cubicBezTo>
                    <a:cubicBezTo>
                      <a:pt x="1302" y="6144"/>
                      <a:pt x="1252" y="6195"/>
                      <a:pt x="1252" y="6258"/>
                    </a:cubicBezTo>
                    <a:lnTo>
                      <a:pt x="1252" y="6372"/>
                    </a:lnTo>
                    <a:lnTo>
                      <a:pt x="910" y="6372"/>
                    </a:lnTo>
                    <a:lnTo>
                      <a:pt x="910" y="6258"/>
                    </a:lnTo>
                    <a:cubicBezTo>
                      <a:pt x="910" y="6195"/>
                      <a:pt x="859" y="6144"/>
                      <a:pt x="796" y="6144"/>
                    </a:cubicBezTo>
                    <a:cubicBezTo>
                      <a:pt x="734" y="6144"/>
                      <a:pt x="683" y="6195"/>
                      <a:pt x="683" y="6258"/>
                    </a:cubicBezTo>
                    <a:lnTo>
                      <a:pt x="683" y="6372"/>
                    </a:lnTo>
                    <a:lnTo>
                      <a:pt x="455" y="6372"/>
                    </a:lnTo>
                    <a:lnTo>
                      <a:pt x="455" y="5234"/>
                    </a:lnTo>
                    <a:lnTo>
                      <a:pt x="1263" y="523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7" name="íšḷíḓè"/>
            <p:cNvGrpSpPr/>
            <p:nvPr/>
          </p:nvGrpSpPr>
          <p:grpSpPr>
            <a:xfrm>
              <a:off x="6894866" y="3653901"/>
              <a:ext cx="504720" cy="504720"/>
              <a:chOff x="3909160" y="2249137"/>
              <a:chExt cx="648072" cy="648072"/>
            </a:xfrm>
          </p:grpSpPr>
          <p:sp>
            <p:nvSpPr>
              <p:cNvPr id="23" name="îSḻïďè"/>
              <p:cNvSpPr/>
              <p:nvPr/>
            </p:nvSpPr>
            <p:spPr>
              <a:xfrm>
                <a:off x="3909160" y="2249137"/>
                <a:ext cx="648072" cy="648072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4" name="íš1íḋè"/>
              <p:cNvSpPr/>
              <p:nvPr/>
            </p:nvSpPr>
            <p:spPr bwMode="auto">
              <a:xfrm>
                <a:off x="4043050" y="2390028"/>
                <a:ext cx="380293" cy="366291"/>
              </a:xfrm>
              <a:custGeom>
                <a:avLst/>
                <a:gdLst>
                  <a:gd name="T0" fmla="*/ 3413 w 6827"/>
                  <a:gd name="T1" fmla="*/ 0 h 5912"/>
                  <a:gd name="T2" fmla="*/ 0 w 6827"/>
                  <a:gd name="T3" fmla="*/ 5912 h 5912"/>
                  <a:gd name="T4" fmla="*/ 6827 w 6827"/>
                  <a:gd name="T5" fmla="*/ 5912 h 5912"/>
                  <a:gd name="T6" fmla="*/ 3413 w 6827"/>
                  <a:gd name="T7" fmla="*/ 0 h 5912"/>
                  <a:gd name="T8" fmla="*/ 3413 w 6827"/>
                  <a:gd name="T9" fmla="*/ 972 h 5912"/>
                  <a:gd name="T10" fmla="*/ 4489 w 6827"/>
                  <a:gd name="T11" fmla="*/ 2835 h 5912"/>
                  <a:gd name="T12" fmla="*/ 2338 w 6827"/>
                  <a:gd name="T13" fmla="*/ 2835 h 5912"/>
                  <a:gd name="T14" fmla="*/ 3413 w 6827"/>
                  <a:gd name="T15" fmla="*/ 972 h 5912"/>
                  <a:gd name="T16" fmla="*/ 842 w 6827"/>
                  <a:gd name="T17" fmla="*/ 5426 h 5912"/>
                  <a:gd name="T18" fmla="*/ 1917 w 6827"/>
                  <a:gd name="T19" fmla="*/ 3564 h 5912"/>
                  <a:gd name="T20" fmla="*/ 2993 w 6827"/>
                  <a:gd name="T21" fmla="*/ 5426 h 5912"/>
                  <a:gd name="T22" fmla="*/ 842 w 6827"/>
                  <a:gd name="T23" fmla="*/ 5426 h 5912"/>
                  <a:gd name="T24" fmla="*/ 2338 w 6827"/>
                  <a:gd name="T25" fmla="*/ 3321 h 5912"/>
                  <a:gd name="T26" fmla="*/ 4489 w 6827"/>
                  <a:gd name="T27" fmla="*/ 3321 h 5912"/>
                  <a:gd name="T28" fmla="*/ 3413 w 6827"/>
                  <a:gd name="T29" fmla="*/ 5183 h 5912"/>
                  <a:gd name="T30" fmla="*/ 2338 w 6827"/>
                  <a:gd name="T31" fmla="*/ 3321 h 5912"/>
                  <a:gd name="T32" fmla="*/ 4910 w 6827"/>
                  <a:gd name="T33" fmla="*/ 3564 h 5912"/>
                  <a:gd name="T34" fmla="*/ 5985 w 6827"/>
                  <a:gd name="T35" fmla="*/ 5426 h 5912"/>
                  <a:gd name="T36" fmla="*/ 3834 w 6827"/>
                  <a:gd name="T37" fmla="*/ 5426 h 5912"/>
                  <a:gd name="T38" fmla="*/ 4910 w 6827"/>
                  <a:gd name="T39" fmla="*/ 3564 h 5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827" h="5912">
                    <a:moveTo>
                      <a:pt x="3413" y="0"/>
                    </a:moveTo>
                    <a:lnTo>
                      <a:pt x="0" y="5912"/>
                    </a:lnTo>
                    <a:lnTo>
                      <a:pt x="6827" y="5912"/>
                    </a:lnTo>
                    <a:lnTo>
                      <a:pt x="3413" y="0"/>
                    </a:lnTo>
                    <a:close/>
                    <a:moveTo>
                      <a:pt x="3413" y="972"/>
                    </a:moveTo>
                    <a:lnTo>
                      <a:pt x="4489" y="2835"/>
                    </a:lnTo>
                    <a:lnTo>
                      <a:pt x="2338" y="2835"/>
                    </a:lnTo>
                    <a:lnTo>
                      <a:pt x="3413" y="972"/>
                    </a:lnTo>
                    <a:close/>
                    <a:moveTo>
                      <a:pt x="842" y="5426"/>
                    </a:moveTo>
                    <a:lnTo>
                      <a:pt x="1917" y="3564"/>
                    </a:lnTo>
                    <a:lnTo>
                      <a:pt x="2993" y="5426"/>
                    </a:lnTo>
                    <a:lnTo>
                      <a:pt x="842" y="5426"/>
                    </a:lnTo>
                    <a:close/>
                    <a:moveTo>
                      <a:pt x="2338" y="3321"/>
                    </a:moveTo>
                    <a:lnTo>
                      <a:pt x="4489" y="3321"/>
                    </a:lnTo>
                    <a:lnTo>
                      <a:pt x="3413" y="5183"/>
                    </a:lnTo>
                    <a:lnTo>
                      <a:pt x="2338" y="3321"/>
                    </a:lnTo>
                    <a:close/>
                    <a:moveTo>
                      <a:pt x="4910" y="3564"/>
                    </a:moveTo>
                    <a:lnTo>
                      <a:pt x="5985" y="5426"/>
                    </a:lnTo>
                    <a:lnTo>
                      <a:pt x="3834" y="5426"/>
                    </a:lnTo>
                    <a:lnTo>
                      <a:pt x="4910" y="356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18" name="直接连接符 17"/>
            <p:cNvCxnSpPr>
              <a:stCxn id="27" idx="4"/>
              <a:endCxn id="23" idx="1"/>
            </p:cNvCxnSpPr>
            <p:nvPr/>
          </p:nvCxnSpPr>
          <p:spPr>
            <a:xfrm flipH="1">
              <a:off x="6968781" y="2960021"/>
              <a:ext cx="8842" cy="767795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>
              <a:stCxn id="23" idx="5"/>
              <a:endCxn id="25" idx="2"/>
            </p:cNvCxnSpPr>
            <p:nvPr/>
          </p:nvCxnSpPr>
          <p:spPr>
            <a:xfrm>
              <a:off x="7325671" y="4084706"/>
              <a:ext cx="885160" cy="418268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îṧľïḋe"/>
            <p:cNvSpPr/>
            <p:nvPr/>
          </p:nvSpPr>
          <p:spPr>
            <a:xfrm>
              <a:off x="745682" y="3493743"/>
              <a:ext cx="1163656" cy="2311520"/>
            </a:xfrm>
            <a:custGeom>
              <a:avLst/>
              <a:gdLst>
                <a:gd name="connsiteX0" fmla="*/ 0 w 1990507"/>
                <a:gd name="connsiteY0" fmla="*/ 1990507 h 1990507"/>
                <a:gd name="connsiteX1" fmla="*/ 0 w 1990507"/>
                <a:gd name="connsiteY1" fmla="*/ 0 h 1990507"/>
                <a:gd name="connsiteX2" fmla="*/ 1990507 w 1990507"/>
                <a:gd name="connsiteY2" fmla="*/ 1990507 h 1990507"/>
                <a:gd name="connsiteX3" fmla="*/ 0 w 1990507"/>
                <a:gd name="connsiteY3" fmla="*/ 1990507 h 1990507"/>
                <a:gd name="connsiteX0-1" fmla="*/ 0 w 1990507"/>
                <a:gd name="connsiteY0-2" fmla="*/ 2311520 h 2311520"/>
                <a:gd name="connsiteX1-3" fmla="*/ 826851 w 1990507"/>
                <a:gd name="connsiteY1-4" fmla="*/ 0 h 2311520"/>
                <a:gd name="connsiteX2-5" fmla="*/ 1990507 w 1990507"/>
                <a:gd name="connsiteY2-6" fmla="*/ 2311520 h 2311520"/>
                <a:gd name="connsiteX3-7" fmla="*/ 0 w 1990507"/>
                <a:gd name="connsiteY3-8" fmla="*/ 2311520 h 2311520"/>
                <a:gd name="connsiteX0-9" fmla="*/ 116732 w 1163656"/>
                <a:gd name="connsiteY0-10" fmla="*/ 2311520 h 2311520"/>
                <a:gd name="connsiteX1-11" fmla="*/ 0 w 1163656"/>
                <a:gd name="connsiteY1-12" fmla="*/ 0 h 2311520"/>
                <a:gd name="connsiteX2-13" fmla="*/ 1163656 w 1163656"/>
                <a:gd name="connsiteY2-14" fmla="*/ 2311520 h 2311520"/>
                <a:gd name="connsiteX3-15" fmla="*/ 116732 w 1163656"/>
                <a:gd name="connsiteY3-16" fmla="*/ 2311520 h 231152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163656" h="2311520">
                  <a:moveTo>
                    <a:pt x="116732" y="2311520"/>
                  </a:moveTo>
                  <a:lnTo>
                    <a:pt x="0" y="0"/>
                  </a:lnTo>
                  <a:lnTo>
                    <a:pt x="1163656" y="2311520"/>
                  </a:lnTo>
                  <a:lnTo>
                    <a:pt x="116732" y="23115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 flipH="1" flipV="1">
              <a:off x="3436706" y="4967555"/>
              <a:ext cx="1664426" cy="78658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H="1" flipV="1">
              <a:off x="2091014" y="1352383"/>
              <a:ext cx="1008111" cy="2696512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88900" ty="-336550" sx="100000" sy="100000" flip="none" algn="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2204720" y="1747927"/>
            <a:ext cx="8478520" cy="3368903"/>
            <a:chOff x="2204720" y="1566952"/>
            <a:chExt cx="8478520" cy="3368903"/>
          </a:xfrm>
        </p:grpSpPr>
        <p:sp>
          <p:nvSpPr>
            <p:cNvPr id="3" name="文本框 2"/>
            <p:cNvSpPr txBox="1"/>
            <p:nvPr/>
          </p:nvSpPr>
          <p:spPr>
            <a:xfrm>
              <a:off x="2204720" y="1566952"/>
              <a:ext cx="847852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5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114300" sx="102000" sy="102000" algn="ctr" rotWithShape="0">
                      <a:prstClr val="black">
                        <a:alpha val="34000"/>
                      </a:prstClr>
                    </a:outerShdw>
                  </a:effectLst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Part </a:t>
              </a:r>
              <a:r>
                <a:rPr lang="en-US" altLang="zh-CN" sz="11500" b="1" spc="600" dirty="0" smtClean="0">
                  <a:solidFill>
                    <a:schemeClr val="bg1"/>
                  </a:solidFill>
                  <a:effectLst>
                    <a:outerShdw blurRad="114300" sx="102000" sy="102000" algn="ctr" rotWithShape="0">
                      <a:prstClr val="black">
                        <a:alpha val="34000"/>
                      </a:prstClr>
                    </a:outerShdw>
                  </a:effectLst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FOUR</a:t>
              </a:r>
              <a:endParaRPr lang="zh-CN" altLang="en-US" sz="11500" b="1" spc="600" dirty="0">
                <a:solidFill>
                  <a:schemeClr val="bg1"/>
                </a:solidFill>
                <a:effectLst>
                  <a:outerShdw blurRad="114300" sx="102000" sy="102000" algn="ctr" rotWithShape="0">
                    <a:prstClr val="black">
                      <a:alpha val="34000"/>
                    </a:prstClr>
                  </a:outerShdw>
                </a:effectLst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381500" y="3512693"/>
              <a:ext cx="34442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spc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发展 </a:t>
              </a:r>
              <a:r>
                <a:rPr lang="zh-CN" altLang="en-US" sz="4000" b="1" spc="15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前景</a:t>
              </a:r>
              <a:endParaRPr lang="zh-CN" altLang="en-US" sz="4000" b="1" spc="15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2362835" y="4304272"/>
              <a:ext cx="7481570" cy="631583"/>
              <a:chOff x="2452370" y="4349621"/>
              <a:chExt cx="7481570" cy="631583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6225540" y="4349621"/>
                <a:ext cx="3708400" cy="6168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200" b="1" spc="6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ADD YOUR TITLE HERE.ADD YOUR TITLE.</a:t>
                </a:r>
                <a:endParaRPr lang="zh-CN" altLang="en-US" sz="1200" b="1" spc="6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452370" y="4364368"/>
                <a:ext cx="3708400" cy="6168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en-US" altLang="zh-CN" sz="12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ADD YOUR TITLE HERE.ADD YOUR TITLE.</a:t>
                </a:r>
                <a:endParaRPr lang="zh-CN" altLang="en-US" sz="12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  <p:sp>
        <p:nvSpPr>
          <p:cNvPr id="9" name="文本框 8"/>
          <p:cNvSpPr txBox="1"/>
          <p:nvPr/>
        </p:nvSpPr>
        <p:spPr>
          <a:xfrm>
            <a:off x="3453" y="0"/>
            <a:ext cx="430887" cy="1869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800" spc="300" dirty="0" smtClean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ADD YOUR TITLE HERE</a:t>
            </a:r>
            <a:endParaRPr lang="zh-CN" altLang="en-US" sz="800" spc="300" dirty="0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 rot="16200000">
            <a:off x="856436" y="2494281"/>
            <a:ext cx="430887" cy="1869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800" spc="300" dirty="0" smtClean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ADD YOUR TITLE HERE</a:t>
            </a:r>
            <a:endParaRPr lang="zh-CN" altLang="en-US" sz="800" spc="300" dirty="0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6228080"/>
            <a:ext cx="629920" cy="629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2" name="PA_十字形 9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<p:cNvSpPr/>
          <p:nvPr>
            <p:custDataLst>
              <p:tags r:id="rId2"/>
            </p:custDataLst>
          </p:nvPr>
        </p:nvSpPr>
        <p:spPr>
          <a:xfrm>
            <a:off x="177799" y="6422270"/>
            <a:ext cx="241542" cy="241540"/>
          </a:xfrm>
          <a:prstGeom prst="plus">
            <a:avLst>
              <a:gd name="adj" fmla="val 4369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发展前景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f9f77b58-b895-4fb0-82bc-82888a010af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945441" y="1599025"/>
            <a:ext cx="11242701" cy="4427268"/>
            <a:chOff x="945441" y="1211400"/>
            <a:chExt cx="11242701" cy="4427268"/>
          </a:xfrm>
        </p:grpSpPr>
        <p:sp>
          <p:nvSpPr>
            <p:cNvPr id="7" name="îṩlïḍê"/>
            <p:cNvSpPr/>
            <p:nvPr/>
          </p:nvSpPr>
          <p:spPr bwMode="auto">
            <a:xfrm flipH="1">
              <a:off x="10405614" y="2372810"/>
              <a:ext cx="1782528" cy="1812875"/>
            </a:xfrm>
            <a:custGeom>
              <a:avLst/>
              <a:gdLst>
                <a:gd name="T0" fmla="*/ 0 w 1294"/>
                <a:gd name="T1" fmla="*/ 0 h 1500"/>
                <a:gd name="T2" fmla="*/ 1294 w 1294"/>
                <a:gd name="T3" fmla="*/ 750 h 1500"/>
                <a:gd name="T4" fmla="*/ 0 w 1294"/>
                <a:gd name="T5" fmla="*/ 1500 h 1500"/>
                <a:gd name="T6" fmla="*/ 0 w 1294"/>
                <a:gd name="T7" fmla="*/ 0 h 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4" h="1500">
                  <a:moveTo>
                    <a:pt x="0" y="0"/>
                  </a:moveTo>
                  <a:lnTo>
                    <a:pt x="1294" y="750"/>
                  </a:lnTo>
                  <a:lnTo>
                    <a:pt x="0" y="1500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1">
              <a:blip r:embed="rId2"/>
              <a:srcRect/>
              <a:tile tx="88900" ty="4445000" sx="100000" sy="100000" flip="xy" algn="tr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8" name="îs1íḋè"/>
            <p:cNvGrpSpPr/>
            <p:nvPr/>
          </p:nvGrpSpPr>
          <p:grpSpPr>
            <a:xfrm>
              <a:off x="8893605" y="1440342"/>
              <a:ext cx="2626883" cy="908538"/>
              <a:chOff x="1539665" y="1921024"/>
              <a:chExt cx="2387982" cy="908538"/>
            </a:xfrm>
          </p:grpSpPr>
          <p:sp>
            <p:nvSpPr>
              <p:cNvPr id="29" name="ïsḷîḓé"/>
              <p:cNvSpPr/>
              <p:nvPr/>
            </p:nvSpPr>
            <p:spPr bwMode="auto">
              <a:xfrm>
                <a:off x="1539665" y="2272163"/>
                <a:ext cx="2387982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 lnSpcReduction="10000"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0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br>
                  <a:rPr lang="zh-CN" altLang="en-US" sz="10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</a:br>
                <a:r>
                  <a:rPr lang="zh-CN" altLang="en-US" sz="10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 </a:t>
                </a:r>
                <a:endParaRPr lang="zh-CN" altLang="en-US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0" name="îŝ1íďe"/>
              <p:cNvSpPr txBox="1"/>
              <p:nvPr/>
            </p:nvSpPr>
            <p:spPr bwMode="auto">
              <a:xfrm>
                <a:off x="1539665" y="1921024"/>
                <a:ext cx="2387982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 fontScale="92500" lnSpcReduction="20000"/>
              </a:bodyPr>
              <a:lstStyle/>
              <a:p>
                <a:pPr eaLnBrk="1" hangingPunct="1">
                  <a:lnSpc>
                    <a:spcPct val="11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18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9" name="直接连接符 8"/>
            <p:cNvCxnSpPr/>
            <p:nvPr/>
          </p:nvCxnSpPr>
          <p:spPr>
            <a:xfrm flipV="1">
              <a:off x="8831476" y="1211400"/>
              <a:ext cx="0" cy="1137480"/>
            </a:xfrm>
            <a:prstGeom prst="line">
              <a:avLst/>
            </a:prstGeom>
            <a:ln w="3175" cap="rnd">
              <a:solidFill>
                <a:schemeClr val="tx1">
                  <a:lumMod val="40000"/>
                  <a:lumOff val="60000"/>
                </a:schemeClr>
              </a:solidFill>
              <a:round/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îṥḻïḋe"/>
            <p:cNvGrpSpPr/>
            <p:nvPr/>
          </p:nvGrpSpPr>
          <p:grpSpPr>
            <a:xfrm>
              <a:off x="8893605" y="4730130"/>
              <a:ext cx="2106773" cy="908538"/>
              <a:chOff x="1539665" y="1921024"/>
              <a:chExt cx="2642096" cy="908538"/>
            </a:xfrm>
          </p:grpSpPr>
          <p:sp>
            <p:nvSpPr>
              <p:cNvPr id="27" name="îš1íďê"/>
              <p:cNvSpPr/>
              <p:nvPr/>
            </p:nvSpPr>
            <p:spPr bwMode="auto">
              <a:xfrm>
                <a:off x="1539665" y="2272163"/>
                <a:ext cx="2642096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92500" lnSpcReduction="10000"/>
              </a:bodyPr>
              <a:lstStyle/>
              <a:p>
                <a:pPr algn="r"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0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br>
                  <a:rPr lang="zh-CN" altLang="en-US" sz="10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</a:br>
                <a:r>
                  <a:rPr lang="zh-CN" altLang="en-US" sz="10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 </a:t>
                </a:r>
                <a:endParaRPr lang="zh-CN" altLang="en-US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8" name="ïṩḻíḓè"/>
              <p:cNvSpPr txBox="1"/>
              <p:nvPr/>
            </p:nvSpPr>
            <p:spPr bwMode="auto">
              <a:xfrm>
                <a:off x="1539665" y="1921024"/>
                <a:ext cx="2642096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 fontScale="92500" lnSpcReduction="20000"/>
              </a:bodyPr>
              <a:lstStyle/>
              <a:p>
                <a:pPr algn="r" eaLnBrk="1" hangingPunct="1">
                  <a:lnSpc>
                    <a:spcPct val="11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18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11" name="直接连接符 10"/>
            <p:cNvCxnSpPr/>
            <p:nvPr/>
          </p:nvCxnSpPr>
          <p:spPr>
            <a:xfrm flipV="1">
              <a:off x="11136560" y="3893316"/>
              <a:ext cx="0" cy="1628902"/>
            </a:xfrm>
            <a:prstGeom prst="line">
              <a:avLst/>
            </a:prstGeom>
            <a:ln w="3175" cap="rnd">
              <a:solidFill>
                <a:schemeClr val="tx1">
                  <a:lumMod val="40000"/>
                  <a:lumOff val="60000"/>
                </a:schemeClr>
              </a:solidFill>
              <a:round/>
              <a:headEnd type="oval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ís1ïďê"/>
            <p:cNvSpPr/>
            <p:nvPr/>
          </p:nvSpPr>
          <p:spPr bwMode="auto">
            <a:xfrm>
              <a:off x="966042" y="3040860"/>
              <a:ext cx="2067631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10000"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Copy paste fonts. Choose the only option to retain text.</a:t>
              </a:r>
              <a:br>
                <a:rPr lang="zh-CN" altLang="en-US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</a:br>
              <a:r>
                <a:rPr lang="zh-CN" altLang="en-US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 </a:t>
              </a:r>
              <a:endParaRPr lang="zh-CN" altLang="en-US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3" name="iŝḷïḍe"/>
            <p:cNvSpPr txBox="1"/>
            <p:nvPr/>
          </p:nvSpPr>
          <p:spPr bwMode="auto">
            <a:xfrm>
              <a:off x="966042" y="2689722"/>
              <a:ext cx="2067631" cy="351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eaLnBrk="1" hangingPunct="1">
                <a:lnSpc>
                  <a:spcPct val="11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sz="18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4" name="ïšļiḋé"/>
            <p:cNvSpPr/>
            <p:nvPr/>
          </p:nvSpPr>
          <p:spPr bwMode="auto">
            <a:xfrm>
              <a:off x="1033419" y="2178990"/>
              <a:ext cx="461080" cy="439730"/>
            </a:xfrm>
            <a:custGeom>
              <a:avLst/>
              <a:gdLst>
                <a:gd name="connsiteX0" fmla="*/ 315778 w 607639"/>
                <a:gd name="connsiteY0" fmla="*/ 173080 h 579502"/>
                <a:gd name="connsiteX1" fmla="*/ 315778 w 607639"/>
                <a:gd name="connsiteY1" fmla="*/ 266058 h 579502"/>
                <a:gd name="connsiteX2" fmla="*/ 303493 w 607639"/>
                <a:gd name="connsiteY2" fmla="*/ 278325 h 579502"/>
                <a:gd name="connsiteX3" fmla="*/ 210375 w 607639"/>
                <a:gd name="connsiteY3" fmla="*/ 278325 h 579502"/>
                <a:gd name="connsiteX4" fmla="*/ 303493 w 607639"/>
                <a:gd name="connsiteY4" fmla="*/ 359925 h 579502"/>
                <a:gd name="connsiteX5" fmla="*/ 397500 w 607639"/>
                <a:gd name="connsiteY5" fmla="*/ 266058 h 579502"/>
                <a:gd name="connsiteX6" fmla="*/ 315778 w 607639"/>
                <a:gd name="connsiteY6" fmla="*/ 173080 h 579502"/>
                <a:gd name="connsiteX7" fmla="*/ 249814 w 607639"/>
                <a:gd name="connsiteY7" fmla="*/ 160816 h 579502"/>
                <a:gd name="connsiteX8" fmla="*/ 198110 w 607639"/>
                <a:gd name="connsiteY8" fmla="*/ 212449 h 579502"/>
                <a:gd name="connsiteX9" fmla="*/ 249814 w 607639"/>
                <a:gd name="connsiteY9" fmla="*/ 212449 h 579502"/>
                <a:gd name="connsiteX10" fmla="*/ 303493 w 607639"/>
                <a:gd name="connsiteY10" fmla="*/ 147835 h 579502"/>
                <a:gd name="connsiteX11" fmla="*/ 421981 w 607639"/>
                <a:gd name="connsiteY11" fmla="*/ 266058 h 579502"/>
                <a:gd name="connsiteX12" fmla="*/ 303493 w 607639"/>
                <a:gd name="connsiteY12" fmla="*/ 384370 h 579502"/>
                <a:gd name="connsiteX13" fmla="*/ 185093 w 607639"/>
                <a:gd name="connsiteY13" fmla="*/ 266058 h 579502"/>
                <a:gd name="connsiteX14" fmla="*/ 197289 w 607639"/>
                <a:gd name="connsiteY14" fmla="*/ 253880 h 579502"/>
                <a:gd name="connsiteX15" fmla="*/ 291297 w 607639"/>
                <a:gd name="connsiteY15" fmla="*/ 253880 h 579502"/>
                <a:gd name="connsiteX16" fmla="*/ 291297 w 607639"/>
                <a:gd name="connsiteY16" fmla="*/ 160013 h 579502"/>
                <a:gd name="connsiteX17" fmla="*/ 303493 w 607639"/>
                <a:gd name="connsiteY17" fmla="*/ 147835 h 579502"/>
                <a:gd name="connsiteX18" fmla="*/ 262095 w 607639"/>
                <a:gd name="connsiteY18" fmla="*/ 135133 h 579502"/>
                <a:gd name="connsiteX19" fmla="*/ 274287 w 607639"/>
                <a:gd name="connsiteY19" fmla="*/ 147397 h 579502"/>
                <a:gd name="connsiteX20" fmla="*/ 274287 w 607639"/>
                <a:gd name="connsiteY20" fmla="*/ 224713 h 579502"/>
                <a:gd name="connsiteX21" fmla="*/ 262095 w 607639"/>
                <a:gd name="connsiteY21" fmla="*/ 236888 h 579502"/>
                <a:gd name="connsiteX22" fmla="*/ 184672 w 607639"/>
                <a:gd name="connsiteY22" fmla="*/ 236888 h 579502"/>
                <a:gd name="connsiteX23" fmla="*/ 172391 w 607639"/>
                <a:gd name="connsiteY23" fmla="*/ 224713 h 579502"/>
                <a:gd name="connsiteX24" fmla="*/ 262095 w 607639"/>
                <a:gd name="connsiteY24" fmla="*/ 135133 h 579502"/>
                <a:gd name="connsiteX25" fmla="*/ 58120 w 607639"/>
                <a:gd name="connsiteY25" fmla="*/ 108514 h 579502"/>
                <a:gd name="connsiteX26" fmla="*/ 58120 w 607639"/>
                <a:gd name="connsiteY26" fmla="*/ 413970 h 579502"/>
                <a:gd name="connsiteX27" fmla="*/ 549430 w 607639"/>
                <a:gd name="connsiteY27" fmla="*/ 413970 h 579502"/>
                <a:gd name="connsiteX28" fmla="*/ 549430 w 607639"/>
                <a:gd name="connsiteY28" fmla="*/ 108514 h 579502"/>
                <a:gd name="connsiteX29" fmla="*/ 27236 w 607639"/>
                <a:gd name="connsiteY29" fmla="*/ 56079 h 579502"/>
                <a:gd name="connsiteX30" fmla="*/ 27236 w 607639"/>
                <a:gd name="connsiteY30" fmla="*/ 81319 h 579502"/>
                <a:gd name="connsiteX31" fmla="*/ 580403 w 607639"/>
                <a:gd name="connsiteY31" fmla="*/ 81319 h 579502"/>
                <a:gd name="connsiteX32" fmla="*/ 580403 w 607639"/>
                <a:gd name="connsiteY32" fmla="*/ 56079 h 579502"/>
                <a:gd name="connsiteX33" fmla="*/ 303775 w 607639"/>
                <a:gd name="connsiteY33" fmla="*/ 0 h 579502"/>
                <a:gd name="connsiteX34" fmla="*/ 317393 w 607639"/>
                <a:gd name="connsiteY34" fmla="*/ 13597 h 579502"/>
                <a:gd name="connsiteX35" fmla="*/ 317393 w 607639"/>
                <a:gd name="connsiteY35" fmla="*/ 28884 h 579502"/>
                <a:gd name="connsiteX36" fmla="*/ 580403 w 607639"/>
                <a:gd name="connsiteY36" fmla="*/ 28884 h 579502"/>
                <a:gd name="connsiteX37" fmla="*/ 607639 w 607639"/>
                <a:gd name="connsiteY37" fmla="*/ 56079 h 579502"/>
                <a:gd name="connsiteX38" fmla="*/ 607639 w 607639"/>
                <a:gd name="connsiteY38" fmla="*/ 81319 h 579502"/>
                <a:gd name="connsiteX39" fmla="*/ 580403 w 607639"/>
                <a:gd name="connsiteY39" fmla="*/ 108514 h 579502"/>
                <a:gd name="connsiteX40" fmla="*/ 576665 w 607639"/>
                <a:gd name="connsiteY40" fmla="*/ 108514 h 579502"/>
                <a:gd name="connsiteX41" fmla="*/ 576665 w 607639"/>
                <a:gd name="connsiteY41" fmla="*/ 413970 h 579502"/>
                <a:gd name="connsiteX42" fmla="*/ 549430 w 607639"/>
                <a:gd name="connsiteY42" fmla="*/ 441165 h 579502"/>
                <a:gd name="connsiteX43" fmla="*/ 317393 w 607639"/>
                <a:gd name="connsiteY43" fmla="*/ 441165 h 579502"/>
                <a:gd name="connsiteX44" fmla="*/ 317393 w 607639"/>
                <a:gd name="connsiteY44" fmla="*/ 481069 h 579502"/>
                <a:gd name="connsiteX45" fmla="*/ 418236 w 607639"/>
                <a:gd name="connsiteY45" fmla="*/ 554923 h 579502"/>
                <a:gd name="connsiteX46" fmla="*/ 421173 w 607639"/>
                <a:gd name="connsiteY46" fmla="*/ 573942 h 579502"/>
                <a:gd name="connsiteX47" fmla="*/ 410225 w 607639"/>
                <a:gd name="connsiteY47" fmla="*/ 579452 h 579502"/>
                <a:gd name="connsiteX48" fmla="*/ 402215 w 607639"/>
                <a:gd name="connsiteY48" fmla="*/ 576874 h 579502"/>
                <a:gd name="connsiteX49" fmla="*/ 317393 w 607639"/>
                <a:gd name="connsiteY49" fmla="*/ 514752 h 579502"/>
                <a:gd name="connsiteX50" fmla="*/ 317393 w 607639"/>
                <a:gd name="connsiteY50" fmla="*/ 565854 h 579502"/>
                <a:gd name="connsiteX51" fmla="*/ 303775 w 607639"/>
                <a:gd name="connsiteY51" fmla="*/ 579452 h 579502"/>
                <a:gd name="connsiteX52" fmla="*/ 290157 w 607639"/>
                <a:gd name="connsiteY52" fmla="*/ 565854 h 579502"/>
                <a:gd name="connsiteX53" fmla="*/ 290157 w 607639"/>
                <a:gd name="connsiteY53" fmla="*/ 514752 h 579502"/>
                <a:gd name="connsiteX54" fmla="*/ 205424 w 607639"/>
                <a:gd name="connsiteY54" fmla="*/ 576874 h 579502"/>
                <a:gd name="connsiteX55" fmla="*/ 186377 w 607639"/>
                <a:gd name="connsiteY55" fmla="*/ 573942 h 579502"/>
                <a:gd name="connsiteX56" fmla="*/ 189314 w 607639"/>
                <a:gd name="connsiteY56" fmla="*/ 554923 h 579502"/>
                <a:gd name="connsiteX57" fmla="*/ 290157 w 607639"/>
                <a:gd name="connsiteY57" fmla="*/ 481069 h 579502"/>
                <a:gd name="connsiteX58" fmla="*/ 290157 w 607639"/>
                <a:gd name="connsiteY58" fmla="*/ 441165 h 579502"/>
                <a:gd name="connsiteX59" fmla="*/ 58120 w 607639"/>
                <a:gd name="connsiteY59" fmla="*/ 441165 h 579502"/>
                <a:gd name="connsiteX60" fmla="*/ 30885 w 607639"/>
                <a:gd name="connsiteY60" fmla="*/ 413970 h 579502"/>
                <a:gd name="connsiteX61" fmla="*/ 30885 w 607639"/>
                <a:gd name="connsiteY61" fmla="*/ 108514 h 579502"/>
                <a:gd name="connsiteX62" fmla="*/ 27236 w 607639"/>
                <a:gd name="connsiteY62" fmla="*/ 108514 h 579502"/>
                <a:gd name="connsiteX63" fmla="*/ 0 w 607639"/>
                <a:gd name="connsiteY63" fmla="*/ 81319 h 579502"/>
                <a:gd name="connsiteX64" fmla="*/ 0 w 607639"/>
                <a:gd name="connsiteY64" fmla="*/ 56079 h 579502"/>
                <a:gd name="connsiteX65" fmla="*/ 27236 w 607639"/>
                <a:gd name="connsiteY65" fmla="*/ 28884 h 579502"/>
                <a:gd name="connsiteX66" fmla="*/ 290157 w 607639"/>
                <a:gd name="connsiteY66" fmla="*/ 28884 h 579502"/>
                <a:gd name="connsiteX67" fmla="*/ 290157 w 607639"/>
                <a:gd name="connsiteY67" fmla="*/ 13597 h 579502"/>
                <a:gd name="connsiteX68" fmla="*/ 303775 w 607639"/>
                <a:gd name="connsiteY68" fmla="*/ 0 h 5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07639" h="579502">
                  <a:moveTo>
                    <a:pt x="315778" y="173080"/>
                  </a:moveTo>
                  <a:lnTo>
                    <a:pt x="315778" y="266058"/>
                  </a:lnTo>
                  <a:cubicBezTo>
                    <a:pt x="315778" y="272814"/>
                    <a:pt x="310258" y="278325"/>
                    <a:pt x="303493" y="278325"/>
                  </a:cubicBezTo>
                  <a:lnTo>
                    <a:pt x="210375" y="278325"/>
                  </a:lnTo>
                  <a:cubicBezTo>
                    <a:pt x="216429" y="324281"/>
                    <a:pt x="255866" y="359925"/>
                    <a:pt x="303493" y="359925"/>
                  </a:cubicBezTo>
                  <a:cubicBezTo>
                    <a:pt x="355303" y="359925"/>
                    <a:pt x="397500" y="317792"/>
                    <a:pt x="397500" y="266058"/>
                  </a:cubicBezTo>
                  <a:cubicBezTo>
                    <a:pt x="397500" y="218502"/>
                    <a:pt x="361802" y="179124"/>
                    <a:pt x="315778" y="173080"/>
                  </a:cubicBezTo>
                  <a:close/>
                  <a:moveTo>
                    <a:pt x="249814" y="160816"/>
                  </a:moveTo>
                  <a:cubicBezTo>
                    <a:pt x="223740" y="165793"/>
                    <a:pt x="203093" y="186410"/>
                    <a:pt x="198110" y="212449"/>
                  </a:cubicBezTo>
                  <a:lnTo>
                    <a:pt x="249814" y="212449"/>
                  </a:lnTo>
                  <a:close/>
                  <a:moveTo>
                    <a:pt x="303493" y="147835"/>
                  </a:moveTo>
                  <a:cubicBezTo>
                    <a:pt x="368835" y="147835"/>
                    <a:pt x="421981" y="200902"/>
                    <a:pt x="421981" y="266058"/>
                  </a:cubicBezTo>
                  <a:cubicBezTo>
                    <a:pt x="421981" y="331303"/>
                    <a:pt x="368835" y="384370"/>
                    <a:pt x="303493" y="384370"/>
                  </a:cubicBezTo>
                  <a:cubicBezTo>
                    <a:pt x="238239" y="384370"/>
                    <a:pt x="185093" y="331303"/>
                    <a:pt x="185093" y="266058"/>
                  </a:cubicBezTo>
                  <a:cubicBezTo>
                    <a:pt x="185093" y="259303"/>
                    <a:pt x="190523" y="253880"/>
                    <a:pt x="197289" y="253880"/>
                  </a:cubicBezTo>
                  <a:lnTo>
                    <a:pt x="291297" y="253880"/>
                  </a:lnTo>
                  <a:lnTo>
                    <a:pt x="291297" y="160013"/>
                  </a:lnTo>
                  <a:cubicBezTo>
                    <a:pt x="291297" y="153257"/>
                    <a:pt x="296727" y="147835"/>
                    <a:pt x="303493" y="147835"/>
                  </a:cubicBezTo>
                  <a:close/>
                  <a:moveTo>
                    <a:pt x="262095" y="135133"/>
                  </a:moveTo>
                  <a:cubicBezTo>
                    <a:pt x="268859" y="135133"/>
                    <a:pt x="274287" y="140643"/>
                    <a:pt x="274287" y="147397"/>
                  </a:cubicBezTo>
                  <a:lnTo>
                    <a:pt x="274287" y="224713"/>
                  </a:lnTo>
                  <a:cubicBezTo>
                    <a:pt x="274287" y="231467"/>
                    <a:pt x="268859" y="236888"/>
                    <a:pt x="262095" y="236888"/>
                  </a:cubicBezTo>
                  <a:lnTo>
                    <a:pt x="184672" y="236888"/>
                  </a:lnTo>
                  <a:cubicBezTo>
                    <a:pt x="177909" y="236888"/>
                    <a:pt x="172391" y="231467"/>
                    <a:pt x="172391" y="224713"/>
                  </a:cubicBezTo>
                  <a:cubicBezTo>
                    <a:pt x="172391" y="175302"/>
                    <a:pt x="212616" y="135133"/>
                    <a:pt x="262095" y="135133"/>
                  </a:cubicBezTo>
                  <a:close/>
                  <a:moveTo>
                    <a:pt x="58120" y="108514"/>
                  </a:moveTo>
                  <a:lnTo>
                    <a:pt x="58120" y="413970"/>
                  </a:lnTo>
                  <a:lnTo>
                    <a:pt x="549430" y="413970"/>
                  </a:lnTo>
                  <a:lnTo>
                    <a:pt x="549430" y="108514"/>
                  </a:lnTo>
                  <a:close/>
                  <a:moveTo>
                    <a:pt x="27236" y="56079"/>
                  </a:moveTo>
                  <a:lnTo>
                    <a:pt x="27236" y="81319"/>
                  </a:lnTo>
                  <a:lnTo>
                    <a:pt x="580403" y="81319"/>
                  </a:lnTo>
                  <a:lnTo>
                    <a:pt x="580403" y="56079"/>
                  </a:lnTo>
                  <a:close/>
                  <a:moveTo>
                    <a:pt x="303775" y="0"/>
                  </a:moveTo>
                  <a:cubicBezTo>
                    <a:pt x="311341" y="0"/>
                    <a:pt x="317393" y="6132"/>
                    <a:pt x="317393" y="13597"/>
                  </a:cubicBezTo>
                  <a:lnTo>
                    <a:pt x="317393" y="28884"/>
                  </a:lnTo>
                  <a:lnTo>
                    <a:pt x="580403" y="28884"/>
                  </a:lnTo>
                  <a:cubicBezTo>
                    <a:pt x="595356" y="28884"/>
                    <a:pt x="607639" y="41148"/>
                    <a:pt x="607639" y="56079"/>
                  </a:cubicBezTo>
                  <a:lnTo>
                    <a:pt x="607639" y="81319"/>
                  </a:lnTo>
                  <a:cubicBezTo>
                    <a:pt x="607639" y="96338"/>
                    <a:pt x="595356" y="108514"/>
                    <a:pt x="580403" y="108514"/>
                  </a:cubicBezTo>
                  <a:lnTo>
                    <a:pt x="576665" y="108514"/>
                  </a:lnTo>
                  <a:lnTo>
                    <a:pt x="576665" y="413970"/>
                  </a:lnTo>
                  <a:cubicBezTo>
                    <a:pt x="576665" y="428990"/>
                    <a:pt x="564472" y="441165"/>
                    <a:pt x="549430" y="441165"/>
                  </a:cubicBezTo>
                  <a:lnTo>
                    <a:pt x="317393" y="441165"/>
                  </a:lnTo>
                  <a:lnTo>
                    <a:pt x="317393" y="481069"/>
                  </a:lnTo>
                  <a:lnTo>
                    <a:pt x="418236" y="554923"/>
                  </a:lnTo>
                  <a:cubicBezTo>
                    <a:pt x="424377" y="559366"/>
                    <a:pt x="425623" y="567898"/>
                    <a:pt x="421173" y="573942"/>
                  </a:cubicBezTo>
                  <a:cubicBezTo>
                    <a:pt x="418503" y="577585"/>
                    <a:pt x="414409" y="579452"/>
                    <a:pt x="410225" y="579452"/>
                  </a:cubicBezTo>
                  <a:cubicBezTo>
                    <a:pt x="407466" y="579452"/>
                    <a:pt x="404618" y="578652"/>
                    <a:pt x="402215" y="576874"/>
                  </a:cubicBezTo>
                  <a:lnTo>
                    <a:pt x="317393" y="514752"/>
                  </a:lnTo>
                  <a:lnTo>
                    <a:pt x="317393" y="565854"/>
                  </a:lnTo>
                  <a:cubicBezTo>
                    <a:pt x="317393" y="573408"/>
                    <a:pt x="311341" y="579452"/>
                    <a:pt x="303775" y="579452"/>
                  </a:cubicBezTo>
                  <a:cubicBezTo>
                    <a:pt x="296299" y="579452"/>
                    <a:pt x="290157" y="573408"/>
                    <a:pt x="290157" y="565854"/>
                  </a:cubicBezTo>
                  <a:lnTo>
                    <a:pt x="290157" y="514752"/>
                  </a:lnTo>
                  <a:lnTo>
                    <a:pt x="205424" y="576874"/>
                  </a:lnTo>
                  <a:cubicBezTo>
                    <a:pt x="199372" y="581318"/>
                    <a:pt x="190827" y="579985"/>
                    <a:pt x="186377" y="573942"/>
                  </a:cubicBezTo>
                  <a:cubicBezTo>
                    <a:pt x="181927" y="567898"/>
                    <a:pt x="183262" y="559366"/>
                    <a:pt x="189314" y="554923"/>
                  </a:cubicBezTo>
                  <a:lnTo>
                    <a:pt x="290157" y="481069"/>
                  </a:lnTo>
                  <a:lnTo>
                    <a:pt x="290157" y="441165"/>
                  </a:lnTo>
                  <a:lnTo>
                    <a:pt x="58120" y="441165"/>
                  </a:lnTo>
                  <a:cubicBezTo>
                    <a:pt x="43167" y="441165"/>
                    <a:pt x="30885" y="428990"/>
                    <a:pt x="30885" y="413970"/>
                  </a:cubicBezTo>
                  <a:lnTo>
                    <a:pt x="30885" y="108514"/>
                  </a:lnTo>
                  <a:lnTo>
                    <a:pt x="27236" y="108514"/>
                  </a:lnTo>
                  <a:cubicBezTo>
                    <a:pt x="12194" y="108514"/>
                    <a:pt x="0" y="96338"/>
                    <a:pt x="0" y="81319"/>
                  </a:cubicBezTo>
                  <a:lnTo>
                    <a:pt x="0" y="56079"/>
                  </a:lnTo>
                  <a:cubicBezTo>
                    <a:pt x="0" y="41148"/>
                    <a:pt x="12194" y="28884"/>
                    <a:pt x="27236" y="28884"/>
                  </a:cubicBezTo>
                  <a:lnTo>
                    <a:pt x="290157" y="28884"/>
                  </a:lnTo>
                  <a:lnTo>
                    <a:pt x="290157" y="13597"/>
                  </a:lnTo>
                  <a:cubicBezTo>
                    <a:pt x="290157" y="6132"/>
                    <a:pt x="296299" y="0"/>
                    <a:pt x="3037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5" name="îṡḻíďe"/>
            <p:cNvSpPr/>
            <p:nvPr/>
          </p:nvSpPr>
          <p:spPr bwMode="auto">
            <a:xfrm>
              <a:off x="4263436" y="3109087"/>
              <a:ext cx="1953604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10000"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Copy paste fonts. Choose the only option to retain text.</a:t>
              </a:r>
              <a:br>
                <a:rPr lang="zh-CN" altLang="en-US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</a:br>
              <a:r>
                <a:rPr lang="zh-CN" altLang="en-US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 </a:t>
              </a:r>
              <a:endParaRPr lang="zh-CN" altLang="en-US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6" name="iṡļîdê"/>
            <p:cNvSpPr txBox="1"/>
            <p:nvPr/>
          </p:nvSpPr>
          <p:spPr bwMode="auto">
            <a:xfrm>
              <a:off x="4263436" y="2757949"/>
              <a:ext cx="1953604" cy="351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eaLnBrk="1" hangingPunct="1">
                <a:lnSpc>
                  <a:spcPct val="11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sz="18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7" name="ïṣľîḋé"/>
            <p:cNvSpPr/>
            <p:nvPr/>
          </p:nvSpPr>
          <p:spPr bwMode="auto">
            <a:xfrm>
              <a:off x="4330813" y="2192609"/>
              <a:ext cx="461080" cy="460328"/>
            </a:xfrm>
            <a:custGeom>
              <a:avLst/>
              <a:gdLst>
                <a:gd name="connsiteX0" fmla="*/ 139649 w 606580"/>
                <a:gd name="connsiteY0" fmla="*/ 323260 h 605592"/>
                <a:gd name="connsiteX1" fmla="*/ 274852 w 606580"/>
                <a:gd name="connsiteY1" fmla="*/ 323260 h 605592"/>
                <a:gd name="connsiteX2" fmla="*/ 274852 w 606580"/>
                <a:gd name="connsiteY2" fmla="*/ 349440 h 605592"/>
                <a:gd name="connsiteX3" fmla="*/ 139649 w 606580"/>
                <a:gd name="connsiteY3" fmla="*/ 349440 h 605592"/>
                <a:gd name="connsiteX4" fmla="*/ 66294 w 606580"/>
                <a:gd name="connsiteY4" fmla="*/ 26233 h 605592"/>
                <a:gd name="connsiteX5" fmla="*/ 66294 w 606580"/>
                <a:gd name="connsiteY5" fmla="*/ 375703 h 605592"/>
                <a:gd name="connsiteX6" fmla="*/ 540286 w 606580"/>
                <a:gd name="connsiteY6" fmla="*/ 375703 h 605592"/>
                <a:gd name="connsiteX7" fmla="*/ 540286 w 606580"/>
                <a:gd name="connsiteY7" fmla="*/ 26233 h 605592"/>
                <a:gd name="connsiteX8" fmla="*/ 39925 w 606580"/>
                <a:gd name="connsiteY8" fmla="*/ 0 h 605592"/>
                <a:gd name="connsiteX9" fmla="*/ 566655 w 606580"/>
                <a:gd name="connsiteY9" fmla="*/ 0 h 605592"/>
                <a:gd name="connsiteX10" fmla="*/ 566655 w 606580"/>
                <a:gd name="connsiteY10" fmla="*/ 375703 h 605592"/>
                <a:gd name="connsiteX11" fmla="*/ 606580 w 606580"/>
                <a:gd name="connsiteY11" fmla="*/ 375703 h 605592"/>
                <a:gd name="connsiteX12" fmla="*/ 606580 w 606580"/>
                <a:gd name="connsiteY12" fmla="*/ 401936 h 605592"/>
                <a:gd name="connsiteX13" fmla="*/ 373716 w 606580"/>
                <a:gd name="connsiteY13" fmla="*/ 401936 h 605592"/>
                <a:gd name="connsiteX14" fmla="*/ 413269 w 606580"/>
                <a:gd name="connsiteY14" fmla="*/ 600587 h 605592"/>
                <a:gd name="connsiteX15" fmla="*/ 387364 w 606580"/>
                <a:gd name="connsiteY15" fmla="*/ 605592 h 605592"/>
                <a:gd name="connsiteX16" fmla="*/ 346790 w 606580"/>
                <a:gd name="connsiteY16" fmla="*/ 401936 h 605592"/>
                <a:gd name="connsiteX17" fmla="*/ 316521 w 606580"/>
                <a:gd name="connsiteY17" fmla="*/ 401936 h 605592"/>
                <a:gd name="connsiteX18" fmla="*/ 316521 w 606580"/>
                <a:gd name="connsiteY18" fmla="*/ 551828 h 605592"/>
                <a:gd name="connsiteX19" fmla="*/ 290059 w 606580"/>
                <a:gd name="connsiteY19" fmla="*/ 551828 h 605592"/>
                <a:gd name="connsiteX20" fmla="*/ 290059 w 606580"/>
                <a:gd name="connsiteY20" fmla="*/ 401936 h 605592"/>
                <a:gd name="connsiteX21" fmla="*/ 247163 w 606580"/>
                <a:gd name="connsiteY21" fmla="*/ 401936 h 605592"/>
                <a:gd name="connsiteX22" fmla="*/ 206588 w 606580"/>
                <a:gd name="connsiteY22" fmla="*/ 605592 h 605592"/>
                <a:gd name="connsiteX23" fmla="*/ 180591 w 606580"/>
                <a:gd name="connsiteY23" fmla="*/ 600494 h 605592"/>
                <a:gd name="connsiteX24" fmla="*/ 220237 w 606580"/>
                <a:gd name="connsiteY24" fmla="*/ 401936 h 605592"/>
                <a:gd name="connsiteX25" fmla="*/ 0 w 606580"/>
                <a:gd name="connsiteY25" fmla="*/ 401936 h 605592"/>
                <a:gd name="connsiteX26" fmla="*/ 0 w 606580"/>
                <a:gd name="connsiteY26" fmla="*/ 375703 h 605592"/>
                <a:gd name="connsiteX27" fmla="*/ 39925 w 606580"/>
                <a:gd name="connsiteY27" fmla="*/ 375703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06580" h="605592">
                  <a:moveTo>
                    <a:pt x="139649" y="323260"/>
                  </a:moveTo>
                  <a:lnTo>
                    <a:pt x="274852" y="323260"/>
                  </a:lnTo>
                  <a:lnTo>
                    <a:pt x="274852" y="349440"/>
                  </a:lnTo>
                  <a:lnTo>
                    <a:pt x="139649" y="349440"/>
                  </a:lnTo>
                  <a:close/>
                  <a:moveTo>
                    <a:pt x="66294" y="26233"/>
                  </a:moveTo>
                  <a:lnTo>
                    <a:pt x="66294" y="375703"/>
                  </a:lnTo>
                  <a:lnTo>
                    <a:pt x="540286" y="375703"/>
                  </a:lnTo>
                  <a:lnTo>
                    <a:pt x="540286" y="26233"/>
                  </a:lnTo>
                  <a:close/>
                  <a:moveTo>
                    <a:pt x="39925" y="0"/>
                  </a:moveTo>
                  <a:lnTo>
                    <a:pt x="566655" y="0"/>
                  </a:lnTo>
                  <a:lnTo>
                    <a:pt x="566655" y="375703"/>
                  </a:lnTo>
                  <a:lnTo>
                    <a:pt x="606580" y="375703"/>
                  </a:lnTo>
                  <a:lnTo>
                    <a:pt x="606580" y="401936"/>
                  </a:lnTo>
                  <a:lnTo>
                    <a:pt x="373716" y="401936"/>
                  </a:lnTo>
                  <a:lnTo>
                    <a:pt x="413269" y="600587"/>
                  </a:lnTo>
                  <a:lnTo>
                    <a:pt x="387364" y="605592"/>
                  </a:lnTo>
                  <a:lnTo>
                    <a:pt x="346790" y="401936"/>
                  </a:lnTo>
                  <a:lnTo>
                    <a:pt x="316521" y="401936"/>
                  </a:lnTo>
                  <a:lnTo>
                    <a:pt x="316521" y="551828"/>
                  </a:lnTo>
                  <a:lnTo>
                    <a:pt x="290059" y="551828"/>
                  </a:lnTo>
                  <a:lnTo>
                    <a:pt x="290059" y="401936"/>
                  </a:lnTo>
                  <a:lnTo>
                    <a:pt x="247163" y="401936"/>
                  </a:lnTo>
                  <a:lnTo>
                    <a:pt x="206588" y="605592"/>
                  </a:lnTo>
                  <a:lnTo>
                    <a:pt x="180591" y="600494"/>
                  </a:lnTo>
                  <a:lnTo>
                    <a:pt x="220237" y="401936"/>
                  </a:lnTo>
                  <a:lnTo>
                    <a:pt x="0" y="401936"/>
                  </a:lnTo>
                  <a:lnTo>
                    <a:pt x="0" y="375703"/>
                  </a:lnTo>
                  <a:lnTo>
                    <a:pt x="39925" y="3757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8" name="íṧḻíḍe"/>
            <p:cNvSpPr/>
            <p:nvPr/>
          </p:nvSpPr>
          <p:spPr bwMode="auto">
            <a:xfrm>
              <a:off x="966042" y="4771381"/>
              <a:ext cx="2067631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10000"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Copy paste fonts. Choose the only option to retain text.</a:t>
              </a:r>
              <a:br>
                <a:rPr lang="zh-CN" altLang="en-US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</a:br>
              <a:r>
                <a:rPr lang="zh-CN" altLang="en-US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 </a:t>
              </a:r>
              <a:endParaRPr lang="zh-CN" altLang="en-US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9" name="íŝľiḋe"/>
            <p:cNvSpPr txBox="1"/>
            <p:nvPr/>
          </p:nvSpPr>
          <p:spPr bwMode="auto">
            <a:xfrm>
              <a:off x="966042" y="4420242"/>
              <a:ext cx="2067631" cy="351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eaLnBrk="1" hangingPunct="1">
                <a:lnSpc>
                  <a:spcPct val="11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sz="18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0" name="íṧlíḓè"/>
            <p:cNvSpPr/>
            <p:nvPr/>
          </p:nvSpPr>
          <p:spPr bwMode="auto">
            <a:xfrm>
              <a:off x="1033419" y="3913648"/>
              <a:ext cx="461080" cy="460374"/>
            </a:xfrm>
            <a:custGeom>
              <a:avLst/>
              <a:gdLst>
                <a:gd name="connsiteX0" fmla="*/ 424725 w 607004"/>
                <a:gd name="connsiteY0" fmla="*/ 67461 h 606075"/>
                <a:gd name="connsiteX1" fmla="*/ 522693 w 607004"/>
                <a:gd name="connsiteY1" fmla="*/ 67461 h 606075"/>
                <a:gd name="connsiteX2" fmla="*/ 539544 w 607004"/>
                <a:gd name="connsiteY2" fmla="*/ 84287 h 606075"/>
                <a:gd name="connsiteX3" fmla="*/ 539544 w 607004"/>
                <a:gd name="connsiteY3" fmla="*/ 182109 h 606075"/>
                <a:gd name="connsiteX4" fmla="*/ 522693 w 607004"/>
                <a:gd name="connsiteY4" fmla="*/ 198935 h 606075"/>
                <a:gd name="connsiteX5" fmla="*/ 505843 w 607004"/>
                <a:gd name="connsiteY5" fmla="*/ 182109 h 606075"/>
                <a:gd name="connsiteX6" fmla="*/ 505843 w 607004"/>
                <a:gd name="connsiteY6" fmla="*/ 124830 h 606075"/>
                <a:gd name="connsiteX7" fmla="*/ 332046 w 607004"/>
                <a:gd name="connsiteY7" fmla="*/ 298457 h 606075"/>
                <a:gd name="connsiteX8" fmla="*/ 308204 w 607004"/>
                <a:gd name="connsiteY8" fmla="*/ 298457 h 606075"/>
                <a:gd name="connsiteX9" fmla="*/ 233450 w 607004"/>
                <a:gd name="connsiteY9" fmla="*/ 223905 h 606075"/>
                <a:gd name="connsiteX10" fmla="*/ 96134 w 607004"/>
                <a:gd name="connsiteY10" fmla="*/ 361017 h 606075"/>
                <a:gd name="connsiteX11" fmla="*/ 72381 w 607004"/>
                <a:gd name="connsiteY11" fmla="*/ 361106 h 606075"/>
                <a:gd name="connsiteX12" fmla="*/ 72381 w 607004"/>
                <a:gd name="connsiteY12" fmla="*/ 337210 h 606075"/>
                <a:gd name="connsiteX13" fmla="*/ 221529 w 607004"/>
                <a:gd name="connsiteY13" fmla="*/ 188105 h 606075"/>
                <a:gd name="connsiteX14" fmla="*/ 245461 w 607004"/>
                <a:gd name="connsiteY14" fmla="*/ 188105 h 606075"/>
                <a:gd name="connsiteX15" fmla="*/ 320125 w 607004"/>
                <a:gd name="connsiteY15" fmla="*/ 262658 h 606075"/>
                <a:gd name="connsiteX16" fmla="*/ 481911 w 607004"/>
                <a:gd name="connsiteY16" fmla="*/ 101113 h 606075"/>
                <a:gd name="connsiteX17" fmla="*/ 424725 w 607004"/>
                <a:gd name="connsiteY17" fmla="*/ 101113 h 606075"/>
                <a:gd name="connsiteX18" fmla="*/ 407875 w 607004"/>
                <a:gd name="connsiteY18" fmla="*/ 84287 h 606075"/>
                <a:gd name="connsiteX19" fmla="*/ 424725 w 607004"/>
                <a:gd name="connsiteY19" fmla="*/ 67461 h 606075"/>
                <a:gd name="connsiteX20" fmla="*/ 33697 w 607004"/>
                <a:gd name="connsiteY20" fmla="*/ 33647 h 606075"/>
                <a:gd name="connsiteX21" fmla="*/ 33697 w 607004"/>
                <a:gd name="connsiteY21" fmla="*/ 399644 h 606075"/>
                <a:gd name="connsiteX22" fmla="*/ 573307 w 607004"/>
                <a:gd name="connsiteY22" fmla="*/ 399644 h 606075"/>
                <a:gd name="connsiteX23" fmla="*/ 573307 w 607004"/>
                <a:gd name="connsiteY23" fmla="*/ 33647 h 606075"/>
                <a:gd name="connsiteX24" fmla="*/ 16849 w 607004"/>
                <a:gd name="connsiteY24" fmla="*/ 0 h 606075"/>
                <a:gd name="connsiteX25" fmla="*/ 590155 w 607004"/>
                <a:gd name="connsiteY25" fmla="*/ 0 h 606075"/>
                <a:gd name="connsiteX26" fmla="*/ 607004 w 607004"/>
                <a:gd name="connsiteY26" fmla="*/ 16823 h 606075"/>
                <a:gd name="connsiteX27" fmla="*/ 607004 w 607004"/>
                <a:gd name="connsiteY27" fmla="*/ 416468 h 606075"/>
                <a:gd name="connsiteX28" fmla="*/ 590155 w 607004"/>
                <a:gd name="connsiteY28" fmla="*/ 433291 h 606075"/>
                <a:gd name="connsiteX29" fmla="*/ 320396 w 607004"/>
                <a:gd name="connsiteY29" fmla="*/ 433291 h 606075"/>
                <a:gd name="connsiteX30" fmla="*/ 320396 w 607004"/>
                <a:gd name="connsiteY30" fmla="*/ 503448 h 606075"/>
                <a:gd name="connsiteX31" fmla="*/ 456441 w 607004"/>
                <a:gd name="connsiteY31" fmla="*/ 577990 h 606075"/>
                <a:gd name="connsiteX32" fmla="*/ 455276 w 607004"/>
                <a:gd name="connsiteY32" fmla="*/ 601704 h 606075"/>
                <a:gd name="connsiteX33" fmla="*/ 431526 w 607004"/>
                <a:gd name="connsiteY33" fmla="*/ 600540 h 606075"/>
                <a:gd name="connsiteX34" fmla="*/ 320396 w 607004"/>
                <a:gd name="connsiteY34" fmla="*/ 537184 h 606075"/>
                <a:gd name="connsiteX35" fmla="*/ 320396 w 607004"/>
                <a:gd name="connsiteY35" fmla="*/ 589175 h 606075"/>
                <a:gd name="connsiteX36" fmla="*/ 303547 w 607004"/>
                <a:gd name="connsiteY36" fmla="*/ 605999 h 606075"/>
                <a:gd name="connsiteX37" fmla="*/ 286698 w 607004"/>
                <a:gd name="connsiteY37" fmla="*/ 589175 h 606075"/>
                <a:gd name="connsiteX38" fmla="*/ 286698 w 607004"/>
                <a:gd name="connsiteY38" fmla="*/ 537184 h 606075"/>
                <a:gd name="connsiteX39" fmla="*/ 175568 w 607004"/>
                <a:gd name="connsiteY39" fmla="*/ 600540 h 606075"/>
                <a:gd name="connsiteX40" fmla="*/ 151729 w 607004"/>
                <a:gd name="connsiteY40" fmla="*/ 601704 h 606075"/>
                <a:gd name="connsiteX41" fmla="*/ 150564 w 607004"/>
                <a:gd name="connsiteY41" fmla="*/ 577990 h 606075"/>
                <a:gd name="connsiteX42" fmla="*/ 286698 w 607004"/>
                <a:gd name="connsiteY42" fmla="*/ 503448 h 606075"/>
                <a:gd name="connsiteX43" fmla="*/ 286698 w 607004"/>
                <a:gd name="connsiteY43" fmla="*/ 433291 h 606075"/>
                <a:gd name="connsiteX44" fmla="*/ 16849 w 607004"/>
                <a:gd name="connsiteY44" fmla="*/ 433291 h 606075"/>
                <a:gd name="connsiteX45" fmla="*/ 0 w 607004"/>
                <a:gd name="connsiteY45" fmla="*/ 416468 h 606075"/>
                <a:gd name="connsiteX46" fmla="*/ 0 w 607004"/>
                <a:gd name="connsiteY46" fmla="*/ 16823 h 606075"/>
                <a:gd name="connsiteX47" fmla="*/ 16849 w 607004"/>
                <a:gd name="connsiteY47" fmla="*/ 0 h 60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07004" h="606075">
                  <a:moveTo>
                    <a:pt x="424725" y="67461"/>
                  </a:moveTo>
                  <a:lnTo>
                    <a:pt x="522693" y="67461"/>
                  </a:lnTo>
                  <a:cubicBezTo>
                    <a:pt x="532015" y="67461"/>
                    <a:pt x="539544" y="74979"/>
                    <a:pt x="539544" y="84287"/>
                  </a:cubicBezTo>
                  <a:lnTo>
                    <a:pt x="539544" y="182109"/>
                  </a:lnTo>
                  <a:cubicBezTo>
                    <a:pt x="539544" y="191417"/>
                    <a:pt x="532015" y="198935"/>
                    <a:pt x="522693" y="198935"/>
                  </a:cubicBezTo>
                  <a:cubicBezTo>
                    <a:pt x="513372" y="198935"/>
                    <a:pt x="505843" y="191417"/>
                    <a:pt x="505843" y="182109"/>
                  </a:cubicBezTo>
                  <a:lnTo>
                    <a:pt x="505843" y="124830"/>
                  </a:lnTo>
                  <a:lnTo>
                    <a:pt x="332046" y="298457"/>
                  </a:lnTo>
                  <a:cubicBezTo>
                    <a:pt x="325772" y="304811"/>
                    <a:pt x="314478" y="304811"/>
                    <a:pt x="308204" y="298457"/>
                  </a:cubicBezTo>
                  <a:lnTo>
                    <a:pt x="233450" y="223905"/>
                  </a:lnTo>
                  <a:lnTo>
                    <a:pt x="96134" y="361017"/>
                  </a:lnTo>
                  <a:cubicBezTo>
                    <a:pt x="92907" y="364328"/>
                    <a:pt x="80717" y="369340"/>
                    <a:pt x="72381" y="361106"/>
                  </a:cubicBezTo>
                  <a:cubicBezTo>
                    <a:pt x="65838" y="354394"/>
                    <a:pt x="65838" y="343833"/>
                    <a:pt x="72381" y="337210"/>
                  </a:cubicBezTo>
                  <a:lnTo>
                    <a:pt x="221529" y="188105"/>
                  </a:lnTo>
                  <a:cubicBezTo>
                    <a:pt x="227893" y="181751"/>
                    <a:pt x="239097" y="181751"/>
                    <a:pt x="245461" y="188105"/>
                  </a:cubicBezTo>
                  <a:lnTo>
                    <a:pt x="320125" y="262658"/>
                  </a:lnTo>
                  <a:lnTo>
                    <a:pt x="481911" y="101113"/>
                  </a:lnTo>
                  <a:lnTo>
                    <a:pt x="424725" y="101113"/>
                  </a:lnTo>
                  <a:cubicBezTo>
                    <a:pt x="415404" y="101113"/>
                    <a:pt x="407875" y="93595"/>
                    <a:pt x="407875" y="84287"/>
                  </a:cubicBezTo>
                  <a:cubicBezTo>
                    <a:pt x="407875" y="74979"/>
                    <a:pt x="415404" y="67461"/>
                    <a:pt x="424725" y="67461"/>
                  </a:cubicBezTo>
                  <a:close/>
                  <a:moveTo>
                    <a:pt x="33697" y="33647"/>
                  </a:moveTo>
                  <a:lnTo>
                    <a:pt x="33697" y="399644"/>
                  </a:lnTo>
                  <a:lnTo>
                    <a:pt x="573307" y="399644"/>
                  </a:lnTo>
                  <a:lnTo>
                    <a:pt x="573307" y="33647"/>
                  </a:lnTo>
                  <a:close/>
                  <a:moveTo>
                    <a:pt x="16849" y="0"/>
                  </a:moveTo>
                  <a:lnTo>
                    <a:pt x="590155" y="0"/>
                  </a:lnTo>
                  <a:cubicBezTo>
                    <a:pt x="599476" y="0"/>
                    <a:pt x="607004" y="7517"/>
                    <a:pt x="607004" y="16823"/>
                  </a:cubicBezTo>
                  <a:lnTo>
                    <a:pt x="607004" y="416468"/>
                  </a:lnTo>
                  <a:cubicBezTo>
                    <a:pt x="607004" y="425774"/>
                    <a:pt x="599476" y="433291"/>
                    <a:pt x="590155" y="433291"/>
                  </a:cubicBezTo>
                  <a:lnTo>
                    <a:pt x="320396" y="433291"/>
                  </a:lnTo>
                  <a:lnTo>
                    <a:pt x="320396" y="503448"/>
                  </a:lnTo>
                  <a:cubicBezTo>
                    <a:pt x="369598" y="508191"/>
                    <a:pt x="416290" y="533694"/>
                    <a:pt x="456441" y="577990"/>
                  </a:cubicBezTo>
                  <a:cubicBezTo>
                    <a:pt x="462714" y="584791"/>
                    <a:pt x="462176" y="595529"/>
                    <a:pt x="455276" y="601704"/>
                  </a:cubicBezTo>
                  <a:cubicBezTo>
                    <a:pt x="448375" y="607968"/>
                    <a:pt x="437710" y="607431"/>
                    <a:pt x="431526" y="600540"/>
                  </a:cubicBezTo>
                  <a:cubicBezTo>
                    <a:pt x="398008" y="563672"/>
                    <a:pt x="359919" y="541927"/>
                    <a:pt x="320396" y="537184"/>
                  </a:cubicBezTo>
                  <a:lnTo>
                    <a:pt x="320396" y="589175"/>
                  </a:lnTo>
                  <a:cubicBezTo>
                    <a:pt x="320396" y="598482"/>
                    <a:pt x="312868" y="605999"/>
                    <a:pt x="303547" y="605999"/>
                  </a:cubicBezTo>
                  <a:cubicBezTo>
                    <a:pt x="294226" y="605999"/>
                    <a:pt x="286698" y="598482"/>
                    <a:pt x="286698" y="589175"/>
                  </a:cubicBezTo>
                  <a:lnTo>
                    <a:pt x="286698" y="537184"/>
                  </a:lnTo>
                  <a:cubicBezTo>
                    <a:pt x="247086" y="542106"/>
                    <a:pt x="208997" y="563672"/>
                    <a:pt x="175568" y="600540"/>
                  </a:cubicBezTo>
                  <a:cubicBezTo>
                    <a:pt x="172162" y="604209"/>
                    <a:pt x="159436" y="608415"/>
                    <a:pt x="151729" y="601704"/>
                  </a:cubicBezTo>
                  <a:cubicBezTo>
                    <a:pt x="144828" y="595619"/>
                    <a:pt x="144380" y="584880"/>
                    <a:pt x="150564" y="577990"/>
                  </a:cubicBezTo>
                  <a:cubicBezTo>
                    <a:pt x="190714" y="533605"/>
                    <a:pt x="237407" y="508191"/>
                    <a:pt x="286698" y="503448"/>
                  </a:cubicBezTo>
                  <a:lnTo>
                    <a:pt x="286698" y="433291"/>
                  </a:lnTo>
                  <a:lnTo>
                    <a:pt x="16849" y="433291"/>
                  </a:lnTo>
                  <a:cubicBezTo>
                    <a:pt x="7528" y="433291"/>
                    <a:pt x="0" y="425774"/>
                    <a:pt x="0" y="416468"/>
                  </a:cubicBezTo>
                  <a:lnTo>
                    <a:pt x="0" y="16823"/>
                  </a:lnTo>
                  <a:cubicBezTo>
                    <a:pt x="0" y="7517"/>
                    <a:pt x="7528" y="0"/>
                    <a:pt x="16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1" name="íslïḓè"/>
            <p:cNvSpPr/>
            <p:nvPr/>
          </p:nvSpPr>
          <p:spPr bwMode="auto">
            <a:xfrm>
              <a:off x="4263436" y="4777247"/>
              <a:ext cx="1953604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92500" lnSpcReduction="10000"/>
            </a:bodyPr>
            <a:lstStyle/>
            <a:p>
              <a:pPr eaLnBrk="1" hangingPunct="1">
                <a:lnSpc>
                  <a:spcPct val="12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Copy paste fonts. Choose the only option to retain text.</a:t>
              </a:r>
              <a:br>
                <a:rPr lang="zh-CN" altLang="en-US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</a:br>
              <a:r>
                <a:rPr lang="zh-CN" altLang="en-US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 </a:t>
              </a:r>
              <a:endParaRPr lang="zh-CN" altLang="en-US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2" name="íṩḷïdê"/>
            <p:cNvSpPr txBox="1"/>
            <p:nvPr/>
          </p:nvSpPr>
          <p:spPr bwMode="auto">
            <a:xfrm>
              <a:off x="4263436" y="4426108"/>
              <a:ext cx="1953604" cy="351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eaLnBrk="1" hangingPunct="1">
                <a:lnSpc>
                  <a:spcPct val="11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sz="18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3" name="îṩļïḑè"/>
            <p:cNvSpPr/>
            <p:nvPr/>
          </p:nvSpPr>
          <p:spPr bwMode="auto">
            <a:xfrm>
              <a:off x="4330813" y="3893316"/>
              <a:ext cx="461080" cy="460366"/>
            </a:xfrm>
            <a:custGeom>
              <a:avLst/>
              <a:gdLst>
                <a:gd name="connsiteX0" fmla="*/ 12438 w 608556"/>
                <a:gd name="connsiteY0" fmla="*/ 316909 h 607614"/>
                <a:gd name="connsiteX1" fmla="*/ 596024 w 608556"/>
                <a:gd name="connsiteY1" fmla="*/ 316909 h 607614"/>
                <a:gd name="connsiteX2" fmla="*/ 608556 w 608556"/>
                <a:gd name="connsiteY2" fmla="*/ 329424 h 607614"/>
                <a:gd name="connsiteX3" fmla="*/ 596024 w 608556"/>
                <a:gd name="connsiteY3" fmla="*/ 341846 h 607614"/>
                <a:gd name="connsiteX4" fmla="*/ 316764 w 608556"/>
                <a:gd name="connsiteY4" fmla="*/ 341846 h 607614"/>
                <a:gd name="connsiteX5" fmla="*/ 316764 w 608556"/>
                <a:gd name="connsiteY5" fmla="*/ 500244 h 607614"/>
                <a:gd name="connsiteX6" fmla="*/ 414495 w 608556"/>
                <a:gd name="connsiteY6" fmla="*/ 585795 h 607614"/>
                <a:gd name="connsiteX7" fmla="*/ 415618 w 608556"/>
                <a:gd name="connsiteY7" fmla="*/ 603353 h 607614"/>
                <a:gd name="connsiteX8" fmla="*/ 406265 w 608556"/>
                <a:gd name="connsiteY8" fmla="*/ 607556 h 607614"/>
                <a:gd name="connsiteX9" fmla="*/ 398035 w 608556"/>
                <a:gd name="connsiteY9" fmla="*/ 604474 h 607614"/>
                <a:gd name="connsiteX10" fmla="*/ 316764 w 608556"/>
                <a:gd name="connsiteY10" fmla="*/ 533400 h 607614"/>
                <a:gd name="connsiteX11" fmla="*/ 316764 w 608556"/>
                <a:gd name="connsiteY11" fmla="*/ 594107 h 607614"/>
                <a:gd name="connsiteX12" fmla="*/ 304231 w 608556"/>
                <a:gd name="connsiteY12" fmla="*/ 606622 h 607614"/>
                <a:gd name="connsiteX13" fmla="*/ 291793 w 608556"/>
                <a:gd name="connsiteY13" fmla="*/ 594107 h 607614"/>
                <a:gd name="connsiteX14" fmla="*/ 291793 w 608556"/>
                <a:gd name="connsiteY14" fmla="*/ 533400 h 607614"/>
                <a:gd name="connsiteX15" fmla="*/ 210521 w 608556"/>
                <a:gd name="connsiteY15" fmla="*/ 604474 h 607614"/>
                <a:gd name="connsiteX16" fmla="*/ 192938 w 608556"/>
                <a:gd name="connsiteY16" fmla="*/ 603353 h 607614"/>
                <a:gd name="connsiteX17" fmla="*/ 194061 w 608556"/>
                <a:gd name="connsiteY17" fmla="*/ 585795 h 607614"/>
                <a:gd name="connsiteX18" fmla="*/ 291793 w 608556"/>
                <a:gd name="connsiteY18" fmla="*/ 500244 h 607614"/>
                <a:gd name="connsiteX19" fmla="*/ 291793 w 608556"/>
                <a:gd name="connsiteY19" fmla="*/ 341846 h 607614"/>
                <a:gd name="connsiteX20" fmla="*/ 12438 w 608556"/>
                <a:gd name="connsiteY20" fmla="*/ 341846 h 607614"/>
                <a:gd name="connsiteX21" fmla="*/ 0 w 608556"/>
                <a:gd name="connsiteY21" fmla="*/ 329424 h 607614"/>
                <a:gd name="connsiteX22" fmla="*/ 12438 w 608556"/>
                <a:gd name="connsiteY22" fmla="*/ 316909 h 607614"/>
                <a:gd name="connsiteX23" fmla="*/ 278583 w 608556"/>
                <a:gd name="connsiteY23" fmla="*/ 124789 h 607614"/>
                <a:gd name="connsiteX24" fmla="*/ 278583 w 608556"/>
                <a:gd name="connsiteY24" fmla="*/ 169701 h 607614"/>
                <a:gd name="connsiteX25" fmla="*/ 317489 w 608556"/>
                <a:gd name="connsiteY25" fmla="*/ 150466 h 607614"/>
                <a:gd name="connsiteX26" fmla="*/ 260252 w 608556"/>
                <a:gd name="connsiteY26" fmla="*/ 90708 h 607614"/>
                <a:gd name="connsiteX27" fmla="*/ 272972 w 608556"/>
                <a:gd name="connsiteY27" fmla="*/ 91268 h 607614"/>
                <a:gd name="connsiteX28" fmla="*/ 349287 w 608556"/>
                <a:gd name="connsiteY28" fmla="*/ 141596 h 607614"/>
                <a:gd name="connsiteX29" fmla="*/ 354898 w 608556"/>
                <a:gd name="connsiteY29" fmla="*/ 152801 h 607614"/>
                <a:gd name="connsiteX30" fmla="*/ 347977 w 608556"/>
                <a:gd name="connsiteY30" fmla="*/ 163165 h 607614"/>
                <a:gd name="connsiteX31" fmla="*/ 271662 w 608556"/>
                <a:gd name="connsiteY31" fmla="*/ 201075 h 607614"/>
                <a:gd name="connsiteX32" fmla="*/ 266051 w 608556"/>
                <a:gd name="connsiteY32" fmla="*/ 202382 h 607614"/>
                <a:gd name="connsiteX33" fmla="*/ 259504 w 608556"/>
                <a:gd name="connsiteY33" fmla="*/ 200515 h 607614"/>
                <a:gd name="connsiteX34" fmla="*/ 253612 w 608556"/>
                <a:gd name="connsiteY34" fmla="*/ 189870 h 607614"/>
                <a:gd name="connsiteX35" fmla="*/ 253612 w 608556"/>
                <a:gd name="connsiteY35" fmla="*/ 101632 h 607614"/>
                <a:gd name="connsiteX36" fmla="*/ 260252 w 608556"/>
                <a:gd name="connsiteY36" fmla="*/ 90708 h 607614"/>
                <a:gd name="connsiteX37" fmla="*/ 87934 w 608556"/>
                <a:gd name="connsiteY37" fmla="*/ 24932 h 607614"/>
                <a:gd name="connsiteX38" fmla="*/ 87934 w 608556"/>
                <a:gd name="connsiteY38" fmla="*/ 265656 h 607614"/>
                <a:gd name="connsiteX39" fmla="*/ 520692 w 608556"/>
                <a:gd name="connsiteY39" fmla="*/ 265656 h 607614"/>
                <a:gd name="connsiteX40" fmla="*/ 520692 w 608556"/>
                <a:gd name="connsiteY40" fmla="*/ 24932 h 607614"/>
                <a:gd name="connsiteX41" fmla="*/ 75310 w 608556"/>
                <a:gd name="connsiteY41" fmla="*/ 0 h 607614"/>
                <a:gd name="connsiteX42" fmla="*/ 533035 w 608556"/>
                <a:gd name="connsiteY42" fmla="*/ 0 h 607614"/>
                <a:gd name="connsiteX43" fmla="*/ 545471 w 608556"/>
                <a:gd name="connsiteY43" fmla="*/ 12419 h 607614"/>
                <a:gd name="connsiteX44" fmla="*/ 545471 w 608556"/>
                <a:gd name="connsiteY44" fmla="*/ 278076 h 607614"/>
                <a:gd name="connsiteX45" fmla="*/ 533035 w 608556"/>
                <a:gd name="connsiteY45" fmla="*/ 290588 h 607614"/>
                <a:gd name="connsiteX46" fmla="*/ 75310 w 608556"/>
                <a:gd name="connsiteY46" fmla="*/ 290588 h 607614"/>
                <a:gd name="connsiteX47" fmla="*/ 62874 w 608556"/>
                <a:gd name="connsiteY47" fmla="*/ 278076 h 607614"/>
                <a:gd name="connsiteX48" fmla="*/ 62874 w 608556"/>
                <a:gd name="connsiteY48" fmla="*/ 12419 h 607614"/>
                <a:gd name="connsiteX49" fmla="*/ 75310 w 608556"/>
                <a:gd name="connsiteY49" fmla="*/ 0 h 60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08556" h="607614">
                  <a:moveTo>
                    <a:pt x="12438" y="316909"/>
                  </a:moveTo>
                  <a:lnTo>
                    <a:pt x="596024" y="316909"/>
                  </a:lnTo>
                  <a:cubicBezTo>
                    <a:pt x="602945" y="316909"/>
                    <a:pt x="608556" y="322513"/>
                    <a:pt x="608556" y="329424"/>
                  </a:cubicBezTo>
                  <a:cubicBezTo>
                    <a:pt x="608556" y="336242"/>
                    <a:pt x="602945" y="341846"/>
                    <a:pt x="596024" y="341846"/>
                  </a:cubicBezTo>
                  <a:lnTo>
                    <a:pt x="316764" y="341846"/>
                  </a:lnTo>
                  <a:lnTo>
                    <a:pt x="316764" y="500244"/>
                  </a:lnTo>
                  <a:lnTo>
                    <a:pt x="414495" y="585795"/>
                  </a:lnTo>
                  <a:cubicBezTo>
                    <a:pt x="419639" y="590278"/>
                    <a:pt x="420107" y="598123"/>
                    <a:pt x="415618" y="603353"/>
                  </a:cubicBezTo>
                  <a:cubicBezTo>
                    <a:pt x="413280" y="606061"/>
                    <a:pt x="409726" y="607556"/>
                    <a:pt x="406265" y="607556"/>
                  </a:cubicBezTo>
                  <a:cubicBezTo>
                    <a:pt x="403273" y="607556"/>
                    <a:pt x="400373" y="606622"/>
                    <a:pt x="398035" y="604474"/>
                  </a:cubicBezTo>
                  <a:lnTo>
                    <a:pt x="316764" y="533400"/>
                  </a:lnTo>
                  <a:lnTo>
                    <a:pt x="316764" y="594107"/>
                  </a:lnTo>
                  <a:cubicBezTo>
                    <a:pt x="316764" y="601018"/>
                    <a:pt x="311152" y="606622"/>
                    <a:pt x="304231" y="606622"/>
                  </a:cubicBezTo>
                  <a:cubicBezTo>
                    <a:pt x="297404" y="606622"/>
                    <a:pt x="291793" y="601018"/>
                    <a:pt x="291793" y="594107"/>
                  </a:cubicBezTo>
                  <a:lnTo>
                    <a:pt x="291793" y="533400"/>
                  </a:lnTo>
                  <a:lnTo>
                    <a:pt x="210521" y="604474"/>
                  </a:lnTo>
                  <a:cubicBezTo>
                    <a:pt x="205377" y="609050"/>
                    <a:pt x="197427" y="608583"/>
                    <a:pt x="192938" y="603353"/>
                  </a:cubicBezTo>
                  <a:cubicBezTo>
                    <a:pt x="188262" y="598216"/>
                    <a:pt x="188823" y="590278"/>
                    <a:pt x="194061" y="585795"/>
                  </a:cubicBezTo>
                  <a:lnTo>
                    <a:pt x="291793" y="500244"/>
                  </a:lnTo>
                  <a:lnTo>
                    <a:pt x="291793" y="341846"/>
                  </a:lnTo>
                  <a:lnTo>
                    <a:pt x="12438" y="341846"/>
                  </a:lnTo>
                  <a:cubicBezTo>
                    <a:pt x="5611" y="341846"/>
                    <a:pt x="0" y="336242"/>
                    <a:pt x="0" y="329424"/>
                  </a:cubicBezTo>
                  <a:cubicBezTo>
                    <a:pt x="0" y="322513"/>
                    <a:pt x="5611" y="316909"/>
                    <a:pt x="12438" y="316909"/>
                  </a:cubicBezTo>
                  <a:close/>
                  <a:moveTo>
                    <a:pt x="278583" y="124789"/>
                  </a:moveTo>
                  <a:lnTo>
                    <a:pt x="278583" y="169701"/>
                  </a:lnTo>
                  <a:lnTo>
                    <a:pt x="317489" y="150466"/>
                  </a:lnTo>
                  <a:close/>
                  <a:moveTo>
                    <a:pt x="260252" y="90708"/>
                  </a:moveTo>
                  <a:cubicBezTo>
                    <a:pt x="264180" y="88560"/>
                    <a:pt x="269231" y="88653"/>
                    <a:pt x="272972" y="91268"/>
                  </a:cubicBezTo>
                  <a:lnTo>
                    <a:pt x="349287" y="141596"/>
                  </a:lnTo>
                  <a:cubicBezTo>
                    <a:pt x="353028" y="144117"/>
                    <a:pt x="355085" y="148319"/>
                    <a:pt x="354898" y="152801"/>
                  </a:cubicBezTo>
                  <a:cubicBezTo>
                    <a:pt x="354618" y="157283"/>
                    <a:pt x="351999" y="161111"/>
                    <a:pt x="347977" y="163165"/>
                  </a:cubicBezTo>
                  <a:lnTo>
                    <a:pt x="271662" y="201075"/>
                  </a:lnTo>
                  <a:cubicBezTo>
                    <a:pt x="269979" y="202009"/>
                    <a:pt x="267921" y="202382"/>
                    <a:pt x="266051" y="202382"/>
                  </a:cubicBezTo>
                  <a:cubicBezTo>
                    <a:pt x="263806" y="202382"/>
                    <a:pt x="261468" y="201728"/>
                    <a:pt x="259504" y="200515"/>
                  </a:cubicBezTo>
                  <a:cubicBezTo>
                    <a:pt x="255857" y="198274"/>
                    <a:pt x="253612" y="194259"/>
                    <a:pt x="253612" y="189870"/>
                  </a:cubicBezTo>
                  <a:lnTo>
                    <a:pt x="253612" y="101632"/>
                  </a:lnTo>
                  <a:cubicBezTo>
                    <a:pt x="253612" y="97057"/>
                    <a:pt x="256137" y="92762"/>
                    <a:pt x="260252" y="90708"/>
                  </a:cubicBezTo>
                  <a:close/>
                  <a:moveTo>
                    <a:pt x="87934" y="24932"/>
                  </a:moveTo>
                  <a:lnTo>
                    <a:pt x="87934" y="265656"/>
                  </a:lnTo>
                  <a:lnTo>
                    <a:pt x="520692" y="265656"/>
                  </a:lnTo>
                  <a:lnTo>
                    <a:pt x="520692" y="24932"/>
                  </a:lnTo>
                  <a:close/>
                  <a:moveTo>
                    <a:pt x="75310" y="0"/>
                  </a:moveTo>
                  <a:lnTo>
                    <a:pt x="533035" y="0"/>
                  </a:lnTo>
                  <a:cubicBezTo>
                    <a:pt x="539861" y="0"/>
                    <a:pt x="545471" y="5603"/>
                    <a:pt x="545471" y="12419"/>
                  </a:cubicBezTo>
                  <a:lnTo>
                    <a:pt x="545471" y="278076"/>
                  </a:lnTo>
                  <a:cubicBezTo>
                    <a:pt x="545471" y="284985"/>
                    <a:pt x="540048" y="290588"/>
                    <a:pt x="533035" y="290588"/>
                  </a:cubicBezTo>
                  <a:lnTo>
                    <a:pt x="75310" y="290588"/>
                  </a:lnTo>
                  <a:cubicBezTo>
                    <a:pt x="68484" y="290588"/>
                    <a:pt x="62874" y="284985"/>
                    <a:pt x="62874" y="278076"/>
                  </a:cubicBezTo>
                  <a:lnTo>
                    <a:pt x="62874" y="12419"/>
                  </a:lnTo>
                  <a:cubicBezTo>
                    <a:pt x="62874" y="5603"/>
                    <a:pt x="68484" y="0"/>
                    <a:pt x="75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945441" y="3666487"/>
              <a:ext cx="5654615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3503712" y="2178991"/>
              <a:ext cx="0" cy="314979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ïṡḻïde"/>
            <p:cNvSpPr/>
            <p:nvPr/>
          </p:nvSpPr>
          <p:spPr bwMode="auto">
            <a:xfrm>
              <a:off x="7143876" y="1645804"/>
              <a:ext cx="3267264" cy="3787402"/>
            </a:xfrm>
            <a:custGeom>
              <a:avLst/>
              <a:gdLst>
                <a:gd name="T0" fmla="*/ 0 w 1294"/>
                <a:gd name="T1" fmla="*/ 0 h 1500"/>
                <a:gd name="T2" fmla="*/ 1294 w 1294"/>
                <a:gd name="T3" fmla="*/ 750 h 1500"/>
                <a:gd name="T4" fmla="*/ 0 w 1294"/>
                <a:gd name="T5" fmla="*/ 1500 h 1500"/>
                <a:gd name="T6" fmla="*/ 0 w 1294"/>
                <a:gd name="T7" fmla="*/ 0 h 1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4" h="1500">
                  <a:moveTo>
                    <a:pt x="0" y="0"/>
                  </a:moveTo>
                  <a:lnTo>
                    <a:pt x="1294" y="750"/>
                  </a:lnTo>
                  <a:lnTo>
                    <a:pt x="0" y="1500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1">
              <a:blip r:embed="rId2"/>
              <a:srcRect/>
              <a:tile tx="6350000" ty="2540000" sx="100000" sy="100000" flip="xy" algn="tr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8b115baa-51b1-4f70-8d00-af3abe46fac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123949"/>
            <a:ext cx="9326929" cy="5019675"/>
            <a:chOff x="669925" y="1123949"/>
            <a:chExt cx="9326929" cy="5019675"/>
          </a:xfrm>
        </p:grpSpPr>
        <p:grpSp>
          <p:nvGrpSpPr>
            <p:cNvPr id="7" name="ï$lîd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/>
          </p:nvGrpSpPr>
          <p:grpSpPr>
            <a:xfrm>
              <a:off x="669925" y="1123949"/>
              <a:ext cx="9326929" cy="5019675"/>
              <a:chOff x="669925" y="1077200"/>
              <a:chExt cx="9326929" cy="5019675"/>
            </a:xfrm>
          </p:grpSpPr>
          <p:sp>
            <p:nvSpPr>
              <p:cNvPr id="10" name="íṩ1íďê"/>
              <p:cNvSpPr/>
              <p:nvPr/>
            </p:nvSpPr>
            <p:spPr>
              <a:xfrm>
                <a:off x="669925" y="1077200"/>
                <a:ext cx="4385651" cy="5019675"/>
              </a:xfrm>
              <a:prstGeom prst="rect">
                <a:avLst/>
              </a:prstGeom>
              <a:blipFill dpi="0" rotWithShape="1">
                <a:blip r:embed="rId2"/>
                <a:srcRect/>
                <a:tile tx="88900" ty="-3175000" sx="100000" sy="100000" flip="xy" algn="tr"/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1" name="îṥļîḋê"/>
              <p:cNvSpPr/>
              <p:nvPr/>
            </p:nvSpPr>
            <p:spPr>
              <a:xfrm>
                <a:off x="3982915" y="2312377"/>
                <a:ext cx="6013939" cy="3420207"/>
              </a:xfrm>
              <a:prstGeom prst="frame">
                <a:avLst>
                  <a:gd name="adj1" fmla="val 3981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2" name="íślïḍè"/>
              <p:cNvSpPr txBox="1"/>
              <p:nvPr/>
            </p:nvSpPr>
            <p:spPr>
              <a:xfrm>
                <a:off x="6096000" y="3225588"/>
                <a:ext cx="3055467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05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text……</a:t>
                </a:r>
                <a:endParaRPr lang="en-US" altLang="zh-CN" sz="105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3" name="íṥ1iḋé"/>
              <p:cNvSpPr/>
              <p:nvPr/>
            </p:nvSpPr>
            <p:spPr>
              <a:xfrm>
                <a:off x="6096000" y="2929935"/>
                <a:ext cx="3055467" cy="295500"/>
              </a:xfrm>
              <a:prstGeom prst="rect">
                <a:avLst/>
              </a:prstGeom>
            </p:spPr>
            <p:txBody>
              <a:bodyPr wrap="square" lIns="91440" tIns="45720" rIns="91440" bIns="45720" anchor="t" anchorCtr="0">
                <a:normAutofit fontScale="85000" lnSpcReduction="20000"/>
              </a:bodyPr>
              <a:lstStyle/>
              <a:p>
                <a:pPr lvl="0" defTabSz="913765">
                  <a:defRPr/>
                </a:pPr>
                <a:r>
                  <a:rPr lang="zh-CN" altLang="en-US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4" name="íṧlídè"/>
              <p:cNvSpPr txBox="1"/>
              <p:nvPr/>
            </p:nvSpPr>
            <p:spPr>
              <a:xfrm>
                <a:off x="5212166" y="1284824"/>
                <a:ext cx="1465418" cy="101566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>
                <a:normAutofit fontScale="77500" lnSpcReduction="20000"/>
              </a:bodyPr>
              <a:lstStyle/>
              <a:p>
                <a:r>
                  <a:rPr lang="en-US" altLang="zh-CN" sz="6600" spc="-150" dirty="0">
                    <a:solidFill>
                      <a:schemeClr val="accent2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80%</a:t>
                </a:r>
                <a:endParaRPr lang="en-US" altLang="zh-CN" sz="6600" spc="-150" dirty="0">
                  <a:solidFill>
                    <a:schemeClr val="accent2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5" name="ïṧlîḓe"/>
              <p:cNvSpPr txBox="1"/>
              <p:nvPr/>
            </p:nvSpPr>
            <p:spPr>
              <a:xfrm>
                <a:off x="6096000" y="4410806"/>
                <a:ext cx="3055467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05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text……</a:t>
                </a:r>
                <a:endParaRPr lang="en-US" altLang="zh-CN" sz="105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6" name="íṩľiḋé"/>
              <p:cNvSpPr/>
              <p:nvPr/>
            </p:nvSpPr>
            <p:spPr>
              <a:xfrm>
                <a:off x="6096000" y="4115153"/>
                <a:ext cx="3055467" cy="295500"/>
              </a:xfrm>
              <a:prstGeom prst="rect">
                <a:avLst/>
              </a:prstGeom>
            </p:spPr>
            <p:txBody>
              <a:bodyPr wrap="square" lIns="91440" tIns="45720" rIns="91440" bIns="45720" anchor="t" anchorCtr="0">
                <a:normAutofit fontScale="85000" lnSpcReduction="20000"/>
              </a:bodyPr>
              <a:lstStyle/>
              <a:p>
                <a:pPr lvl="0" defTabSz="913765">
                  <a:defRPr/>
                </a:pPr>
                <a:r>
                  <a:rPr lang="zh-CN" altLang="en-US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8" name="îsḷídê"/>
            <p:cNvSpPr/>
            <p:nvPr/>
          </p:nvSpPr>
          <p:spPr bwMode="auto">
            <a:xfrm>
              <a:off x="5377674" y="2967341"/>
              <a:ext cx="575710" cy="609685"/>
            </a:xfrm>
            <a:custGeom>
              <a:avLst/>
              <a:gdLst>
                <a:gd name="connsiteX0" fmla="*/ 435703 w 572779"/>
                <a:gd name="connsiteY0" fmla="*/ 160183 h 606580"/>
                <a:gd name="connsiteX1" fmla="*/ 479697 w 572779"/>
                <a:gd name="connsiteY1" fmla="*/ 160183 h 606580"/>
                <a:gd name="connsiteX2" fmla="*/ 479581 w 572779"/>
                <a:gd name="connsiteY2" fmla="*/ 160472 h 606580"/>
                <a:gd name="connsiteX3" fmla="*/ 479812 w 572779"/>
                <a:gd name="connsiteY3" fmla="*/ 160472 h 606580"/>
                <a:gd name="connsiteX4" fmla="*/ 478713 w 572779"/>
                <a:gd name="connsiteY4" fmla="*/ 162726 h 606580"/>
                <a:gd name="connsiteX5" fmla="*/ 469682 w 572779"/>
                <a:gd name="connsiteY5" fmla="*/ 187227 h 606580"/>
                <a:gd name="connsiteX6" fmla="*/ 474776 w 572779"/>
                <a:gd name="connsiteY6" fmla="*/ 242470 h 606580"/>
                <a:gd name="connsiteX7" fmla="*/ 494284 w 572779"/>
                <a:gd name="connsiteY7" fmla="*/ 242470 h 606580"/>
                <a:gd name="connsiteX8" fmla="*/ 510840 w 572779"/>
                <a:gd name="connsiteY8" fmla="*/ 160183 h 606580"/>
                <a:gd name="connsiteX9" fmla="*/ 527338 w 572779"/>
                <a:gd name="connsiteY9" fmla="*/ 160183 h 606580"/>
                <a:gd name="connsiteX10" fmla="*/ 572779 w 572779"/>
                <a:gd name="connsiteY10" fmla="*/ 205430 h 606580"/>
                <a:gd name="connsiteX11" fmla="*/ 572779 w 572779"/>
                <a:gd name="connsiteY11" fmla="*/ 337413 h 606580"/>
                <a:gd name="connsiteX12" fmla="*/ 527396 w 572779"/>
                <a:gd name="connsiteY12" fmla="*/ 382717 h 606580"/>
                <a:gd name="connsiteX13" fmla="*/ 521607 w 572779"/>
                <a:gd name="connsiteY13" fmla="*/ 382717 h 606580"/>
                <a:gd name="connsiteX14" fmla="*/ 521607 w 572779"/>
                <a:gd name="connsiteY14" fmla="*/ 574624 h 606580"/>
                <a:gd name="connsiteX15" fmla="*/ 489595 w 572779"/>
                <a:gd name="connsiteY15" fmla="*/ 606580 h 606580"/>
                <a:gd name="connsiteX16" fmla="*/ 457815 w 572779"/>
                <a:gd name="connsiteY16" fmla="*/ 578149 h 606580"/>
                <a:gd name="connsiteX17" fmla="*/ 425978 w 572779"/>
                <a:gd name="connsiteY17" fmla="*/ 606580 h 606580"/>
                <a:gd name="connsiteX18" fmla="*/ 393966 w 572779"/>
                <a:gd name="connsiteY18" fmla="*/ 574624 h 606580"/>
                <a:gd name="connsiteX19" fmla="*/ 393966 w 572779"/>
                <a:gd name="connsiteY19" fmla="*/ 392541 h 606580"/>
                <a:gd name="connsiteX20" fmla="*/ 422967 w 572779"/>
                <a:gd name="connsiteY20" fmla="*/ 337528 h 606580"/>
                <a:gd name="connsiteX21" fmla="*/ 422967 w 572779"/>
                <a:gd name="connsiteY21" fmla="*/ 242528 h 606580"/>
                <a:gd name="connsiteX22" fmla="*/ 440739 w 572779"/>
                <a:gd name="connsiteY22" fmla="*/ 242528 h 606580"/>
                <a:gd name="connsiteX23" fmla="*/ 445833 w 572779"/>
                <a:gd name="connsiteY23" fmla="*/ 186996 h 606580"/>
                <a:gd name="connsiteX24" fmla="*/ 445196 w 572779"/>
                <a:gd name="connsiteY24" fmla="*/ 183991 h 606580"/>
                <a:gd name="connsiteX25" fmla="*/ 436860 w 572779"/>
                <a:gd name="connsiteY25" fmla="*/ 162726 h 606580"/>
                <a:gd name="connsiteX26" fmla="*/ 435818 w 572779"/>
                <a:gd name="connsiteY26" fmla="*/ 160472 h 606580"/>
                <a:gd name="connsiteX27" fmla="*/ 435876 w 572779"/>
                <a:gd name="connsiteY27" fmla="*/ 160472 h 606580"/>
                <a:gd name="connsiteX28" fmla="*/ 435703 w 572779"/>
                <a:gd name="connsiteY28" fmla="*/ 160183 h 606580"/>
                <a:gd name="connsiteX29" fmla="*/ 264349 w 572779"/>
                <a:gd name="connsiteY29" fmla="*/ 160183 h 606580"/>
                <a:gd name="connsiteX30" fmla="*/ 308327 w 572779"/>
                <a:gd name="connsiteY30" fmla="*/ 160183 h 606580"/>
                <a:gd name="connsiteX31" fmla="*/ 308154 w 572779"/>
                <a:gd name="connsiteY31" fmla="*/ 160472 h 606580"/>
                <a:gd name="connsiteX32" fmla="*/ 308385 w 572779"/>
                <a:gd name="connsiteY32" fmla="*/ 160472 h 606580"/>
                <a:gd name="connsiteX33" fmla="*/ 307344 w 572779"/>
                <a:gd name="connsiteY33" fmla="*/ 162726 h 606580"/>
                <a:gd name="connsiteX34" fmla="*/ 298316 w 572779"/>
                <a:gd name="connsiteY34" fmla="*/ 187227 h 606580"/>
                <a:gd name="connsiteX35" fmla="*/ 303409 w 572779"/>
                <a:gd name="connsiteY35" fmla="*/ 242470 h 606580"/>
                <a:gd name="connsiteX36" fmla="*/ 322910 w 572779"/>
                <a:gd name="connsiteY36" fmla="*/ 242470 h 606580"/>
                <a:gd name="connsiteX37" fmla="*/ 339401 w 572779"/>
                <a:gd name="connsiteY37" fmla="*/ 160183 h 606580"/>
                <a:gd name="connsiteX38" fmla="*/ 355951 w 572779"/>
                <a:gd name="connsiteY38" fmla="*/ 160183 h 606580"/>
                <a:gd name="connsiteX39" fmla="*/ 401376 w 572779"/>
                <a:gd name="connsiteY39" fmla="*/ 205430 h 606580"/>
                <a:gd name="connsiteX40" fmla="*/ 401376 w 572779"/>
                <a:gd name="connsiteY40" fmla="*/ 337413 h 606580"/>
                <a:gd name="connsiteX41" fmla="*/ 356009 w 572779"/>
                <a:gd name="connsiteY41" fmla="*/ 382717 h 606580"/>
                <a:gd name="connsiteX42" fmla="*/ 350222 w 572779"/>
                <a:gd name="connsiteY42" fmla="*/ 382717 h 606580"/>
                <a:gd name="connsiteX43" fmla="*/ 350222 w 572779"/>
                <a:gd name="connsiteY43" fmla="*/ 574624 h 606580"/>
                <a:gd name="connsiteX44" fmla="*/ 318222 w 572779"/>
                <a:gd name="connsiteY44" fmla="*/ 606580 h 606580"/>
                <a:gd name="connsiteX45" fmla="*/ 286396 w 572779"/>
                <a:gd name="connsiteY45" fmla="*/ 578149 h 606580"/>
                <a:gd name="connsiteX46" fmla="*/ 254628 w 572779"/>
                <a:gd name="connsiteY46" fmla="*/ 606580 h 606580"/>
                <a:gd name="connsiteX47" fmla="*/ 222628 w 572779"/>
                <a:gd name="connsiteY47" fmla="*/ 574624 h 606580"/>
                <a:gd name="connsiteX48" fmla="*/ 222628 w 572779"/>
                <a:gd name="connsiteY48" fmla="*/ 382833 h 606580"/>
                <a:gd name="connsiteX49" fmla="*/ 216841 w 572779"/>
                <a:gd name="connsiteY49" fmla="*/ 382833 h 606580"/>
                <a:gd name="connsiteX50" fmla="*/ 171474 w 572779"/>
                <a:gd name="connsiteY50" fmla="*/ 337528 h 606580"/>
                <a:gd name="connsiteX51" fmla="*/ 171474 w 572779"/>
                <a:gd name="connsiteY51" fmla="*/ 205545 h 606580"/>
                <a:gd name="connsiteX52" fmla="*/ 216841 w 572779"/>
                <a:gd name="connsiteY52" fmla="*/ 160241 h 606580"/>
                <a:gd name="connsiteX53" fmla="*/ 233333 w 572779"/>
                <a:gd name="connsiteY53" fmla="*/ 160241 h 606580"/>
                <a:gd name="connsiteX54" fmla="*/ 249825 w 572779"/>
                <a:gd name="connsiteY54" fmla="*/ 242528 h 606580"/>
                <a:gd name="connsiteX55" fmla="*/ 269383 w 572779"/>
                <a:gd name="connsiteY55" fmla="*/ 242528 h 606580"/>
                <a:gd name="connsiteX56" fmla="*/ 274476 w 572779"/>
                <a:gd name="connsiteY56" fmla="*/ 186996 h 606580"/>
                <a:gd name="connsiteX57" fmla="*/ 273839 w 572779"/>
                <a:gd name="connsiteY57" fmla="*/ 183991 h 606580"/>
                <a:gd name="connsiteX58" fmla="*/ 265506 w 572779"/>
                <a:gd name="connsiteY58" fmla="*/ 162726 h 606580"/>
                <a:gd name="connsiteX59" fmla="*/ 264407 w 572779"/>
                <a:gd name="connsiteY59" fmla="*/ 160472 h 606580"/>
                <a:gd name="connsiteX60" fmla="*/ 264523 w 572779"/>
                <a:gd name="connsiteY60" fmla="*/ 160472 h 606580"/>
                <a:gd name="connsiteX61" fmla="*/ 264349 w 572779"/>
                <a:gd name="connsiteY61" fmla="*/ 160183 h 606580"/>
                <a:gd name="connsiteX62" fmla="*/ 92987 w 572779"/>
                <a:gd name="connsiteY62" fmla="*/ 160183 h 606580"/>
                <a:gd name="connsiteX63" fmla="*/ 136964 w 572779"/>
                <a:gd name="connsiteY63" fmla="*/ 160183 h 606580"/>
                <a:gd name="connsiteX64" fmla="*/ 136791 w 572779"/>
                <a:gd name="connsiteY64" fmla="*/ 160472 h 606580"/>
                <a:gd name="connsiteX65" fmla="*/ 137022 w 572779"/>
                <a:gd name="connsiteY65" fmla="*/ 160472 h 606580"/>
                <a:gd name="connsiteX66" fmla="*/ 135923 w 572779"/>
                <a:gd name="connsiteY66" fmla="*/ 162726 h 606580"/>
                <a:gd name="connsiteX67" fmla="*/ 126896 w 572779"/>
                <a:gd name="connsiteY67" fmla="*/ 187227 h 606580"/>
                <a:gd name="connsiteX68" fmla="*/ 131988 w 572779"/>
                <a:gd name="connsiteY68" fmla="*/ 242470 h 606580"/>
                <a:gd name="connsiteX69" fmla="*/ 149752 w 572779"/>
                <a:gd name="connsiteY69" fmla="*/ 242470 h 606580"/>
                <a:gd name="connsiteX70" fmla="*/ 149752 w 572779"/>
                <a:gd name="connsiteY70" fmla="*/ 337471 h 606580"/>
                <a:gd name="connsiteX71" fmla="*/ 178742 w 572779"/>
                <a:gd name="connsiteY71" fmla="*/ 392483 h 606580"/>
                <a:gd name="connsiteX72" fmla="*/ 178742 w 572779"/>
                <a:gd name="connsiteY72" fmla="*/ 574624 h 606580"/>
                <a:gd name="connsiteX73" fmla="*/ 146743 w 572779"/>
                <a:gd name="connsiteY73" fmla="*/ 606580 h 606580"/>
                <a:gd name="connsiteX74" fmla="*/ 114976 w 572779"/>
                <a:gd name="connsiteY74" fmla="*/ 578149 h 606580"/>
                <a:gd name="connsiteX75" fmla="*/ 83151 w 572779"/>
                <a:gd name="connsiteY75" fmla="*/ 606580 h 606580"/>
                <a:gd name="connsiteX76" fmla="*/ 51152 w 572779"/>
                <a:gd name="connsiteY76" fmla="*/ 574624 h 606580"/>
                <a:gd name="connsiteX77" fmla="*/ 51152 w 572779"/>
                <a:gd name="connsiteY77" fmla="*/ 382833 h 606580"/>
                <a:gd name="connsiteX78" fmla="*/ 45365 w 572779"/>
                <a:gd name="connsiteY78" fmla="*/ 382833 h 606580"/>
                <a:gd name="connsiteX79" fmla="*/ 0 w 572779"/>
                <a:gd name="connsiteY79" fmla="*/ 337528 h 606580"/>
                <a:gd name="connsiteX80" fmla="*/ 0 w 572779"/>
                <a:gd name="connsiteY80" fmla="*/ 205545 h 606580"/>
                <a:gd name="connsiteX81" fmla="*/ 45365 w 572779"/>
                <a:gd name="connsiteY81" fmla="*/ 160241 h 606580"/>
                <a:gd name="connsiteX82" fmla="*/ 61972 w 572779"/>
                <a:gd name="connsiteY82" fmla="*/ 160241 h 606580"/>
                <a:gd name="connsiteX83" fmla="*/ 78464 w 572779"/>
                <a:gd name="connsiteY83" fmla="*/ 242528 h 606580"/>
                <a:gd name="connsiteX84" fmla="*/ 97964 w 572779"/>
                <a:gd name="connsiteY84" fmla="*/ 242528 h 606580"/>
                <a:gd name="connsiteX85" fmla="*/ 103056 w 572779"/>
                <a:gd name="connsiteY85" fmla="*/ 186996 h 606580"/>
                <a:gd name="connsiteX86" fmla="*/ 102477 w 572779"/>
                <a:gd name="connsiteY86" fmla="*/ 183991 h 606580"/>
                <a:gd name="connsiteX87" fmla="*/ 94145 w 572779"/>
                <a:gd name="connsiteY87" fmla="*/ 162726 h 606580"/>
                <a:gd name="connsiteX88" fmla="*/ 93045 w 572779"/>
                <a:gd name="connsiteY88" fmla="*/ 160472 h 606580"/>
                <a:gd name="connsiteX89" fmla="*/ 93103 w 572779"/>
                <a:gd name="connsiteY89" fmla="*/ 160472 h 606580"/>
                <a:gd name="connsiteX90" fmla="*/ 92987 w 572779"/>
                <a:gd name="connsiteY90" fmla="*/ 160183 h 606580"/>
                <a:gd name="connsiteX91" fmla="*/ 457411 w 572779"/>
                <a:gd name="connsiteY91" fmla="*/ 751 h 606580"/>
                <a:gd name="connsiteX92" fmla="*/ 458047 w 572779"/>
                <a:gd name="connsiteY92" fmla="*/ 751 h 606580"/>
                <a:gd name="connsiteX93" fmla="*/ 521621 w 572779"/>
                <a:gd name="connsiteY93" fmla="*/ 49915 h 606580"/>
                <a:gd name="connsiteX94" fmla="*/ 523761 w 572779"/>
                <a:gd name="connsiteY94" fmla="*/ 66553 h 606580"/>
                <a:gd name="connsiteX95" fmla="*/ 458105 w 572779"/>
                <a:gd name="connsiteY95" fmla="*/ 132124 h 606580"/>
                <a:gd name="connsiteX96" fmla="*/ 457469 w 572779"/>
                <a:gd name="connsiteY96" fmla="*/ 132124 h 606580"/>
                <a:gd name="connsiteX97" fmla="*/ 393895 w 572779"/>
                <a:gd name="connsiteY97" fmla="*/ 82960 h 606580"/>
                <a:gd name="connsiteX98" fmla="*/ 391755 w 572779"/>
                <a:gd name="connsiteY98" fmla="*/ 66322 h 606580"/>
                <a:gd name="connsiteX99" fmla="*/ 457411 w 572779"/>
                <a:gd name="connsiteY99" fmla="*/ 751 h 606580"/>
                <a:gd name="connsiteX100" fmla="*/ 285868 w 572779"/>
                <a:gd name="connsiteY100" fmla="*/ 751 h 606580"/>
                <a:gd name="connsiteX101" fmla="*/ 286621 w 572779"/>
                <a:gd name="connsiteY101" fmla="*/ 751 h 606580"/>
                <a:gd name="connsiteX102" fmla="*/ 350227 w 572779"/>
                <a:gd name="connsiteY102" fmla="*/ 49915 h 606580"/>
                <a:gd name="connsiteX103" fmla="*/ 352369 w 572779"/>
                <a:gd name="connsiteY103" fmla="*/ 66553 h 606580"/>
                <a:gd name="connsiteX104" fmla="*/ 286736 w 572779"/>
                <a:gd name="connsiteY104" fmla="*/ 132124 h 606580"/>
                <a:gd name="connsiteX105" fmla="*/ 286100 w 572779"/>
                <a:gd name="connsiteY105" fmla="*/ 132124 h 606580"/>
                <a:gd name="connsiteX106" fmla="*/ 222493 w 572779"/>
                <a:gd name="connsiteY106" fmla="*/ 82845 h 606580"/>
                <a:gd name="connsiteX107" fmla="*/ 220351 w 572779"/>
                <a:gd name="connsiteY107" fmla="*/ 66264 h 606580"/>
                <a:gd name="connsiteX108" fmla="*/ 285868 w 572779"/>
                <a:gd name="connsiteY108" fmla="*/ 751 h 606580"/>
                <a:gd name="connsiteX109" fmla="*/ 114639 w 572779"/>
                <a:gd name="connsiteY109" fmla="*/ 751 h 606580"/>
                <a:gd name="connsiteX110" fmla="*/ 115275 w 572779"/>
                <a:gd name="connsiteY110" fmla="*/ 751 h 606580"/>
                <a:gd name="connsiteX111" fmla="*/ 178882 w 572779"/>
                <a:gd name="connsiteY111" fmla="*/ 49915 h 606580"/>
                <a:gd name="connsiteX112" fmla="*/ 181024 w 572779"/>
                <a:gd name="connsiteY112" fmla="*/ 66553 h 606580"/>
                <a:gd name="connsiteX113" fmla="*/ 115333 w 572779"/>
                <a:gd name="connsiteY113" fmla="*/ 132124 h 606580"/>
                <a:gd name="connsiteX114" fmla="*/ 114754 w 572779"/>
                <a:gd name="connsiteY114" fmla="*/ 132124 h 606580"/>
                <a:gd name="connsiteX115" fmla="*/ 51148 w 572779"/>
                <a:gd name="connsiteY115" fmla="*/ 82960 h 606580"/>
                <a:gd name="connsiteX116" fmla="*/ 49006 w 572779"/>
                <a:gd name="connsiteY116" fmla="*/ 66322 h 606580"/>
                <a:gd name="connsiteX117" fmla="*/ 114639 w 572779"/>
                <a:gd name="connsiteY117" fmla="*/ 751 h 606580"/>
                <a:gd name="connsiteX118" fmla="*/ 457410 w 572779"/>
                <a:gd name="connsiteY118" fmla="*/ 423 h 606580"/>
                <a:gd name="connsiteX119" fmla="*/ 391355 w 572779"/>
                <a:gd name="connsiteY119" fmla="*/ 66356 h 606580"/>
                <a:gd name="connsiteX120" fmla="*/ 393497 w 572779"/>
                <a:gd name="connsiteY120" fmla="*/ 83056 h 606580"/>
                <a:gd name="connsiteX121" fmla="*/ 457468 w 572779"/>
                <a:gd name="connsiteY121" fmla="*/ 132521 h 606580"/>
                <a:gd name="connsiteX122" fmla="*/ 457815 w 572779"/>
                <a:gd name="connsiteY122" fmla="*/ 132521 h 606580"/>
                <a:gd name="connsiteX123" fmla="*/ 458104 w 572779"/>
                <a:gd name="connsiteY123" fmla="*/ 132521 h 606580"/>
                <a:gd name="connsiteX124" fmla="*/ 524159 w 572779"/>
                <a:gd name="connsiteY124" fmla="*/ 66587 h 606580"/>
                <a:gd name="connsiteX125" fmla="*/ 522017 w 572779"/>
                <a:gd name="connsiteY125" fmla="*/ 49887 h 606580"/>
                <a:gd name="connsiteX126" fmla="*/ 458046 w 572779"/>
                <a:gd name="connsiteY126" fmla="*/ 423 h 606580"/>
                <a:gd name="connsiteX127" fmla="*/ 457699 w 572779"/>
                <a:gd name="connsiteY127" fmla="*/ 423 h 606580"/>
                <a:gd name="connsiteX128" fmla="*/ 114646 w 572779"/>
                <a:gd name="connsiteY128" fmla="*/ 423 h 606580"/>
                <a:gd name="connsiteX129" fmla="*/ 48620 w 572779"/>
                <a:gd name="connsiteY129" fmla="*/ 66356 h 606580"/>
                <a:gd name="connsiteX130" fmla="*/ 50761 w 572779"/>
                <a:gd name="connsiteY130" fmla="*/ 83056 h 606580"/>
                <a:gd name="connsiteX131" fmla="*/ 114762 w 572779"/>
                <a:gd name="connsiteY131" fmla="*/ 132521 h 606580"/>
                <a:gd name="connsiteX132" fmla="*/ 115051 w 572779"/>
                <a:gd name="connsiteY132" fmla="*/ 132521 h 606580"/>
                <a:gd name="connsiteX133" fmla="*/ 115340 w 572779"/>
                <a:gd name="connsiteY133" fmla="*/ 132521 h 606580"/>
                <a:gd name="connsiteX134" fmla="*/ 181424 w 572779"/>
                <a:gd name="connsiteY134" fmla="*/ 66587 h 606580"/>
                <a:gd name="connsiteX135" fmla="*/ 179225 w 572779"/>
                <a:gd name="connsiteY135" fmla="*/ 49887 h 606580"/>
                <a:gd name="connsiteX136" fmla="*/ 115282 w 572779"/>
                <a:gd name="connsiteY136" fmla="*/ 423 h 606580"/>
                <a:gd name="connsiteX137" fmla="*/ 114993 w 572779"/>
                <a:gd name="connsiteY137" fmla="*/ 423 h 606580"/>
                <a:gd name="connsiteX138" fmla="*/ 286036 w 572779"/>
                <a:gd name="connsiteY138" fmla="*/ 397 h 606580"/>
                <a:gd name="connsiteX139" fmla="*/ 219952 w 572779"/>
                <a:gd name="connsiteY139" fmla="*/ 66286 h 606580"/>
                <a:gd name="connsiteX140" fmla="*/ 222151 w 572779"/>
                <a:gd name="connsiteY140" fmla="*/ 82990 h 606580"/>
                <a:gd name="connsiteX141" fmla="*/ 286094 w 572779"/>
                <a:gd name="connsiteY141" fmla="*/ 132522 h 606580"/>
                <a:gd name="connsiteX142" fmla="*/ 286383 w 572779"/>
                <a:gd name="connsiteY142" fmla="*/ 132522 h 606580"/>
                <a:gd name="connsiteX143" fmla="*/ 286730 w 572779"/>
                <a:gd name="connsiteY143" fmla="*/ 132522 h 606580"/>
                <a:gd name="connsiteX144" fmla="*/ 352756 w 572779"/>
                <a:gd name="connsiteY144" fmla="*/ 66575 h 606580"/>
                <a:gd name="connsiteX145" fmla="*/ 350615 w 572779"/>
                <a:gd name="connsiteY145" fmla="*/ 49872 h 606580"/>
                <a:gd name="connsiteX146" fmla="*/ 286614 w 572779"/>
                <a:gd name="connsiteY146" fmla="*/ 397 h 606580"/>
                <a:gd name="connsiteX147" fmla="*/ 286325 w 572779"/>
                <a:gd name="connsiteY147" fmla="*/ 397 h 606580"/>
                <a:gd name="connsiteX148" fmla="*/ 457411 w 572779"/>
                <a:gd name="connsiteY148" fmla="*/ 0 h 606580"/>
                <a:gd name="connsiteX149" fmla="*/ 458047 w 572779"/>
                <a:gd name="connsiteY149" fmla="*/ 0 h 606580"/>
                <a:gd name="connsiteX150" fmla="*/ 522315 w 572779"/>
                <a:gd name="connsiteY150" fmla="*/ 49741 h 606580"/>
                <a:gd name="connsiteX151" fmla="*/ 524513 w 572779"/>
                <a:gd name="connsiteY151" fmla="*/ 66553 h 606580"/>
                <a:gd name="connsiteX152" fmla="*/ 458105 w 572779"/>
                <a:gd name="connsiteY152" fmla="*/ 132875 h 606580"/>
                <a:gd name="connsiteX153" fmla="*/ 457469 w 572779"/>
                <a:gd name="connsiteY153" fmla="*/ 132875 h 606580"/>
                <a:gd name="connsiteX154" fmla="*/ 393201 w 572779"/>
                <a:gd name="connsiteY154" fmla="*/ 83133 h 606580"/>
                <a:gd name="connsiteX155" fmla="*/ 391003 w 572779"/>
                <a:gd name="connsiteY155" fmla="*/ 66322 h 606580"/>
                <a:gd name="connsiteX156" fmla="*/ 457411 w 572779"/>
                <a:gd name="connsiteY156" fmla="*/ 0 h 606580"/>
                <a:gd name="connsiteX157" fmla="*/ 285868 w 572779"/>
                <a:gd name="connsiteY157" fmla="*/ 0 h 606580"/>
                <a:gd name="connsiteX158" fmla="*/ 286621 w 572779"/>
                <a:gd name="connsiteY158" fmla="*/ 0 h 606580"/>
                <a:gd name="connsiteX159" fmla="*/ 350980 w 572779"/>
                <a:gd name="connsiteY159" fmla="*/ 49741 h 606580"/>
                <a:gd name="connsiteX160" fmla="*/ 353179 w 572779"/>
                <a:gd name="connsiteY160" fmla="*/ 66553 h 606580"/>
                <a:gd name="connsiteX161" fmla="*/ 286736 w 572779"/>
                <a:gd name="connsiteY161" fmla="*/ 132875 h 606580"/>
                <a:gd name="connsiteX162" fmla="*/ 286100 w 572779"/>
                <a:gd name="connsiteY162" fmla="*/ 132875 h 606580"/>
                <a:gd name="connsiteX163" fmla="*/ 221740 w 572779"/>
                <a:gd name="connsiteY163" fmla="*/ 83076 h 606580"/>
                <a:gd name="connsiteX164" fmla="*/ 219599 w 572779"/>
                <a:gd name="connsiteY164" fmla="*/ 66264 h 606580"/>
                <a:gd name="connsiteX165" fmla="*/ 285868 w 572779"/>
                <a:gd name="connsiteY165" fmla="*/ 0 h 606580"/>
                <a:gd name="connsiteX166" fmla="*/ 114639 w 572779"/>
                <a:gd name="connsiteY166" fmla="*/ 0 h 606580"/>
                <a:gd name="connsiteX167" fmla="*/ 115275 w 572779"/>
                <a:gd name="connsiteY167" fmla="*/ 0 h 606580"/>
                <a:gd name="connsiteX168" fmla="*/ 179635 w 572779"/>
                <a:gd name="connsiteY168" fmla="*/ 49741 h 606580"/>
                <a:gd name="connsiteX169" fmla="*/ 181776 w 572779"/>
                <a:gd name="connsiteY169" fmla="*/ 66553 h 606580"/>
                <a:gd name="connsiteX170" fmla="*/ 115333 w 572779"/>
                <a:gd name="connsiteY170" fmla="*/ 132875 h 606580"/>
                <a:gd name="connsiteX171" fmla="*/ 114754 w 572779"/>
                <a:gd name="connsiteY171" fmla="*/ 132875 h 606580"/>
                <a:gd name="connsiteX172" fmla="*/ 50395 w 572779"/>
                <a:gd name="connsiteY172" fmla="*/ 83133 h 606580"/>
                <a:gd name="connsiteX173" fmla="*/ 48196 w 572779"/>
                <a:gd name="connsiteY173" fmla="*/ 66322 h 606580"/>
                <a:gd name="connsiteX174" fmla="*/ 114639 w 572779"/>
                <a:gd name="connsiteY174" fmla="*/ 0 h 60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</a:cxnLst>
              <a:rect l="l" t="t" r="r" b="b"/>
              <a:pathLst>
                <a:path w="572779" h="606580">
                  <a:moveTo>
                    <a:pt x="435703" y="160183"/>
                  </a:moveTo>
                  <a:lnTo>
                    <a:pt x="479697" y="160183"/>
                  </a:lnTo>
                  <a:cubicBezTo>
                    <a:pt x="479639" y="160241"/>
                    <a:pt x="479639" y="160414"/>
                    <a:pt x="479581" y="160472"/>
                  </a:cubicBezTo>
                  <a:lnTo>
                    <a:pt x="479812" y="160472"/>
                  </a:lnTo>
                  <a:cubicBezTo>
                    <a:pt x="479407" y="161281"/>
                    <a:pt x="478713" y="162726"/>
                    <a:pt x="478713" y="162726"/>
                  </a:cubicBezTo>
                  <a:cubicBezTo>
                    <a:pt x="474834" y="170989"/>
                    <a:pt x="471245" y="178848"/>
                    <a:pt x="469682" y="187227"/>
                  </a:cubicBezTo>
                  <a:lnTo>
                    <a:pt x="474776" y="242470"/>
                  </a:lnTo>
                  <a:lnTo>
                    <a:pt x="494284" y="242470"/>
                  </a:lnTo>
                  <a:lnTo>
                    <a:pt x="510840" y="160183"/>
                  </a:lnTo>
                  <a:lnTo>
                    <a:pt x="527338" y="160183"/>
                  </a:lnTo>
                  <a:cubicBezTo>
                    <a:pt x="552345" y="160183"/>
                    <a:pt x="572663" y="180466"/>
                    <a:pt x="572779" y="205430"/>
                  </a:cubicBezTo>
                  <a:lnTo>
                    <a:pt x="572779" y="337413"/>
                  </a:lnTo>
                  <a:cubicBezTo>
                    <a:pt x="572779" y="362434"/>
                    <a:pt x="552519" y="382717"/>
                    <a:pt x="527396" y="382717"/>
                  </a:cubicBezTo>
                  <a:lnTo>
                    <a:pt x="521607" y="382717"/>
                  </a:lnTo>
                  <a:lnTo>
                    <a:pt x="521607" y="574624"/>
                  </a:lnTo>
                  <a:cubicBezTo>
                    <a:pt x="521607" y="592249"/>
                    <a:pt x="507251" y="606580"/>
                    <a:pt x="489595" y="606580"/>
                  </a:cubicBezTo>
                  <a:cubicBezTo>
                    <a:pt x="473155" y="606580"/>
                    <a:pt x="459552" y="594098"/>
                    <a:pt x="457815" y="578149"/>
                  </a:cubicBezTo>
                  <a:cubicBezTo>
                    <a:pt x="456021" y="594214"/>
                    <a:pt x="442417" y="606580"/>
                    <a:pt x="425978" y="606580"/>
                  </a:cubicBezTo>
                  <a:cubicBezTo>
                    <a:pt x="408322" y="606580"/>
                    <a:pt x="393966" y="592249"/>
                    <a:pt x="393966" y="574624"/>
                  </a:cubicBezTo>
                  <a:lnTo>
                    <a:pt x="393966" y="392541"/>
                  </a:lnTo>
                  <a:cubicBezTo>
                    <a:pt x="411506" y="380521"/>
                    <a:pt x="422967" y="360354"/>
                    <a:pt x="422967" y="337528"/>
                  </a:cubicBezTo>
                  <a:lnTo>
                    <a:pt x="422967" y="242528"/>
                  </a:lnTo>
                  <a:lnTo>
                    <a:pt x="440739" y="242528"/>
                  </a:lnTo>
                  <a:lnTo>
                    <a:pt x="445833" y="186996"/>
                  </a:lnTo>
                  <a:cubicBezTo>
                    <a:pt x="445659" y="186013"/>
                    <a:pt x="445428" y="184973"/>
                    <a:pt x="445196" y="183991"/>
                  </a:cubicBezTo>
                  <a:cubicBezTo>
                    <a:pt x="443459" y="176768"/>
                    <a:pt x="440276" y="169891"/>
                    <a:pt x="436860" y="162726"/>
                  </a:cubicBezTo>
                  <a:cubicBezTo>
                    <a:pt x="436860" y="162726"/>
                    <a:pt x="436166" y="161281"/>
                    <a:pt x="435818" y="160472"/>
                  </a:cubicBezTo>
                  <a:lnTo>
                    <a:pt x="435876" y="160472"/>
                  </a:lnTo>
                  <a:cubicBezTo>
                    <a:pt x="435818" y="160356"/>
                    <a:pt x="435818" y="160241"/>
                    <a:pt x="435703" y="160183"/>
                  </a:cubicBezTo>
                  <a:close/>
                  <a:moveTo>
                    <a:pt x="264349" y="160183"/>
                  </a:moveTo>
                  <a:lnTo>
                    <a:pt x="308327" y="160183"/>
                  </a:lnTo>
                  <a:cubicBezTo>
                    <a:pt x="308269" y="160241"/>
                    <a:pt x="308269" y="160414"/>
                    <a:pt x="308154" y="160472"/>
                  </a:cubicBezTo>
                  <a:lnTo>
                    <a:pt x="308385" y="160472"/>
                  </a:lnTo>
                  <a:cubicBezTo>
                    <a:pt x="308038" y="161281"/>
                    <a:pt x="307344" y="162726"/>
                    <a:pt x="307344" y="162726"/>
                  </a:cubicBezTo>
                  <a:cubicBezTo>
                    <a:pt x="303467" y="170989"/>
                    <a:pt x="299821" y="178848"/>
                    <a:pt x="298316" y="187227"/>
                  </a:cubicBezTo>
                  <a:lnTo>
                    <a:pt x="303409" y="242470"/>
                  </a:lnTo>
                  <a:lnTo>
                    <a:pt x="322910" y="242470"/>
                  </a:lnTo>
                  <a:lnTo>
                    <a:pt x="339401" y="160183"/>
                  </a:lnTo>
                  <a:lnTo>
                    <a:pt x="355951" y="160183"/>
                  </a:lnTo>
                  <a:cubicBezTo>
                    <a:pt x="380949" y="160183"/>
                    <a:pt x="401202" y="180466"/>
                    <a:pt x="401376" y="205430"/>
                  </a:cubicBezTo>
                  <a:lnTo>
                    <a:pt x="401376" y="337413"/>
                  </a:lnTo>
                  <a:cubicBezTo>
                    <a:pt x="401376" y="362434"/>
                    <a:pt x="381065" y="382717"/>
                    <a:pt x="356009" y="382717"/>
                  </a:cubicBezTo>
                  <a:lnTo>
                    <a:pt x="350222" y="382717"/>
                  </a:lnTo>
                  <a:lnTo>
                    <a:pt x="350222" y="574624"/>
                  </a:lnTo>
                  <a:cubicBezTo>
                    <a:pt x="350222" y="592249"/>
                    <a:pt x="335872" y="606580"/>
                    <a:pt x="318222" y="606580"/>
                  </a:cubicBezTo>
                  <a:cubicBezTo>
                    <a:pt x="301788" y="606580"/>
                    <a:pt x="288190" y="594098"/>
                    <a:pt x="286396" y="578149"/>
                  </a:cubicBezTo>
                  <a:cubicBezTo>
                    <a:pt x="284660" y="594214"/>
                    <a:pt x="271062" y="606580"/>
                    <a:pt x="254628" y="606580"/>
                  </a:cubicBezTo>
                  <a:cubicBezTo>
                    <a:pt x="236978" y="606580"/>
                    <a:pt x="222628" y="592249"/>
                    <a:pt x="222628" y="574624"/>
                  </a:cubicBezTo>
                  <a:lnTo>
                    <a:pt x="222628" y="382833"/>
                  </a:lnTo>
                  <a:lnTo>
                    <a:pt x="216841" y="382833"/>
                  </a:lnTo>
                  <a:cubicBezTo>
                    <a:pt x="191727" y="382833"/>
                    <a:pt x="171474" y="362608"/>
                    <a:pt x="171474" y="337528"/>
                  </a:cubicBezTo>
                  <a:lnTo>
                    <a:pt x="171474" y="205545"/>
                  </a:lnTo>
                  <a:cubicBezTo>
                    <a:pt x="171474" y="180524"/>
                    <a:pt x="191727" y="160241"/>
                    <a:pt x="216841" y="160241"/>
                  </a:cubicBezTo>
                  <a:lnTo>
                    <a:pt x="233333" y="160241"/>
                  </a:lnTo>
                  <a:lnTo>
                    <a:pt x="249825" y="242528"/>
                  </a:lnTo>
                  <a:lnTo>
                    <a:pt x="269383" y="242528"/>
                  </a:lnTo>
                  <a:lnTo>
                    <a:pt x="274476" y="186996"/>
                  </a:lnTo>
                  <a:cubicBezTo>
                    <a:pt x="274302" y="186013"/>
                    <a:pt x="274071" y="184973"/>
                    <a:pt x="273839" y="183991"/>
                  </a:cubicBezTo>
                  <a:cubicBezTo>
                    <a:pt x="272045" y="176768"/>
                    <a:pt x="268921" y="169891"/>
                    <a:pt x="265506" y="162726"/>
                  </a:cubicBezTo>
                  <a:cubicBezTo>
                    <a:pt x="265506" y="162726"/>
                    <a:pt x="264812" y="161281"/>
                    <a:pt x="264407" y="160472"/>
                  </a:cubicBezTo>
                  <a:lnTo>
                    <a:pt x="264523" y="160472"/>
                  </a:lnTo>
                  <a:cubicBezTo>
                    <a:pt x="264407" y="160356"/>
                    <a:pt x="264407" y="160241"/>
                    <a:pt x="264349" y="160183"/>
                  </a:cubicBezTo>
                  <a:close/>
                  <a:moveTo>
                    <a:pt x="92987" y="160183"/>
                  </a:moveTo>
                  <a:lnTo>
                    <a:pt x="136964" y="160183"/>
                  </a:lnTo>
                  <a:cubicBezTo>
                    <a:pt x="136848" y="160241"/>
                    <a:pt x="136848" y="160414"/>
                    <a:pt x="136791" y="160472"/>
                  </a:cubicBezTo>
                  <a:lnTo>
                    <a:pt x="137022" y="160472"/>
                  </a:lnTo>
                  <a:cubicBezTo>
                    <a:pt x="136617" y="161281"/>
                    <a:pt x="135923" y="162726"/>
                    <a:pt x="135923" y="162726"/>
                  </a:cubicBezTo>
                  <a:cubicBezTo>
                    <a:pt x="132104" y="170989"/>
                    <a:pt x="128458" y="178848"/>
                    <a:pt x="126896" y="187227"/>
                  </a:cubicBezTo>
                  <a:lnTo>
                    <a:pt x="131988" y="242470"/>
                  </a:lnTo>
                  <a:lnTo>
                    <a:pt x="149752" y="242470"/>
                  </a:lnTo>
                  <a:lnTo>
                    <a:pt x="149752" y="337471"/>
                  </a:lnTo>
                  <a:cubicBezTo>
                    <a:pt x="149752" y="360296"/>
                    <a:pt x="161267" y="380406"/>
                    <a:pt x="178742" y="392483"/>
                  </a:cubicBezTo>
                  <a:lnTo>
                    <a:pt x="178742" y="574624"/>
                  </a:lnTo>
                  <a:cubicBezTo>
                    <a:pt x="178742" y="592249"/>
                    <a:pt x="164392" y="606580"/>
                    <a:pt x="146743" y="606580"/>
                  </a:cubicBezTo>
                  <a:cubicBezTo>
                    <a:pt x="130310" y="606580"/>
                    <a:pt x="116712" y="594098"/>
                    <a:pt x="114976" y="578149"/>
                  </a:cubicBezTo>
                  <a:cubicBezTo>
                    <a:pt x="113182" y="594214"/>
                    <a:pt x="99584" y="606580"/>
                    <a:pt x="83151" y="606580"/>
                  </a:cubicBezTo>
                  <a:cubicBezTo>
                    <a:pt x="65502" y="606580"/>
                    <a:pt x="51152" y="592249"/>
                    <a:pt x="51152" y="574624"/>
                  </a:cubicBezTo>
                  <a:lnTo>
                    <a:pt x="51152" y="382833"/>
                  </a:lnTo>
                  <a:lnTo>
                    <a:pt x="45365" y="382833"/>
                  </a:lnTo>
                  <a:cubicBezTo>
                    <a:pt x="20310" y="382833"/>
                    <a:pt x="0" y="362608"/>
                    <a:pt x="0" y="337528"/>
                  </a:cubicBezTo>
                  <a:lnTo>
                    <a:pt x="0" y="205545"/>
                  </a:lnTo>
                  <a:cubicBezTo>
                    <a:pt x="0" y="180524"/>
                    <a:pt x="20310" y="160241"/>
                    <a:pt x="45365" y="160241"/>
                  </a:cubicBezTo>
                  <a:lnTo>
                    <a:pt x="61972" y="160241"/>
                  </a:lnTo>
                  <a:lnTo>
                    <a:pt x="78464" y="242528"/>
                  </a:lnTo>
                  <a:lnTo>
                    <a:pt x="97964" y="242528"/>
                  </a:lnTo>
                  <a:lnTo>
                    <a:pt x="103056" y="186996"/>
                  </a:lnTo>
                  <a:cubicBezTo>
                    <a:pt x="102940" y="186013"/>
                    <a:pt x="102709" y="184973"/>
                    <a:pt x="102477" y="183991"/>
                  </a:cubicBezTo>
                  <a:cubicBezTo>
                    <a:pt x="100683" y="176768"/>
                    <a:pt x="97501" y="169891"/>
                    <a:pt x="94145" y="162726"/>
                  </a:cubicBezTo>
                  <a:cubicBezTo>
                    <a:pt x="94145" y="162726"/>
                    <a:pt x="93450" y="161281"/>
                    <a:pt x="93045" y="160472"/>
                  </a:cubicBezTo>
                  <a:lnTo>
                    <a:pt x="93103" y="160472"/>
                  </a:lnTo>
                  <a:cubicBezTo>
                    <a:pt x="93045" y="160356"/>
                    <a:pt x="93045" y="160241"/>
                    <a:pt x="92987" y="160183"/>
                  </a:cubicBezTo>
                  <a:close/>
                  <a:moveTo>
                    <a:pt x="457411" y="751"/>
                  </a:moveTo>
                  <a:lnTo>
                    <a:pt x="458047" y="751"/>
                  </a:lnTo>
                  <a:cubicBezTo>
                    <a:pt x="488012" y="751"/>
                    <a:pt x="514158" y="20971"/>
                    <a:pt x="521621" y="49915"/>
                  </a:cubicBezTo>
                  <a:cubicBezTo>
                    <a:pt x="523009" y="55403"/>
                    <a:pt x="523761" y="61007"/>
                    <a:pt x="523761" y="66553"/>
                  </a:cubicBezTo>
                  <a:cubicBezTo>
                    <a:pt x="523761" y="102718"/>
                    <a:pt x="494317" y="132124"/>
                    <a:pt x="458105" y="132124"/>
                  </a:cubicBezTo>
                  <a:lnTo>
                    <a:pt x="457469" y="132124"/>
                  </a:lnTo>
                  <a:cubicBezTo>
                    <a:pt x="427504" y="132124"/>
                    <a:pt x="401358" y="111904"/>
                    <a:pt x="393895" y="82960"/>
                  </a:cubicBezTo>
                  <a:cubicBezTo>
                    <a:pt x="392507" y="77472"/>
                    <a:pt x="391755" y="71868"/>
                    <a:pt x="391755" y="66322"/>
                  </a:cubicBezTo>
                  <a:cubicBezTo>
                    <a:pt x="391755" y="30157"/>
                    <a:pt x="421199" y="751"/>
                    <a:pt x="457411" y="751"/>
                  </a:cubicBezTo>
                  <a:close/>
                  <a:moveTo>
                    <a:pt x="285868" y="751"/>
                  </a:moveTo>
                  <a:lnTo>
                    <a:pt x="286621" y="751"/>
                  </a:lnTo>
                  <a:cubicBezTo>
                    <a:pt x="316601" y="751"/>
                    <a:pt x="342761" y="20971"/>
                    <a:pt x="350227" y="49915"/>
                  </a:cubicBezTo>
                  <a:cubicBezTo>
                    <a:pt x="351674" y="55403"/>
                    <a:pt x="352369" y="61007"/>
                    <a:pt x="352369" y="66553"/>
                  </a:cubicBezTo>
                  <a:cubicBezTo>
                    <a:pt x="352369" y="102718"/>
                    <a:pt x="322909" y="132124"/>
                    <a:pt x="286736" y="132124"/>
                  </a:cubicBezTo>
                  <a:lnTo>
                    <a:pt x="286100" y="132124"/>
                  </a:lnTo>
                  <a:cubicBezTo>
                    <a:pt x="256119" y="132124"/>
                    <a:pt x="229959" y="111846"/>
                    <a:pt x="222493" y="82845"/>
                  </a:cubicBezTo>
                  <a:cubicBezTo>
                    <a:pt x="221046" y="77414"/>
                    <a:pt x="220351" y="71810"/>
                    <a:pt x="220351" y="66264"/>
                  </a:cubicBezTo>
                  <a:cubicBezTo>
                    <a:pt x="220351" y="30157"/>
                    <a:pt x="249753" y="751"/>
                    <a:pt x="285868" y="751"/>
                  </a:cubicBezTo>
                  <a:close/>
                  <a:moveTo>
                    <a:pt x="114639" y="751"/>
                  </a:moveTo>
                  <a:lnTo>
                    <a:pt x="115275" y="751"/>
                  </a:lnTo>
                  <a:cubicBezTo>
                    <a:pt x="145256" y="751"/>
                    <a:pt x="171416" y="20971"/>
                    <a:pt x="178882" y="49915"/>
                  </a:cubicBezTo>
                  <a:cubicBezTo>
                    <a:pt x="180329" y="55403"/>
                    <a:pt x="181024" y="61007"/>
                    <a:pt x="181024" y="66553"/>
                  </a:cubicBezTo>
                  <a:cubicBezTo>
                    <a:pt x="181024" y="102718"/>
                    <a:pt x="151564" y="132124"/>
                    <a:pt x="115333" y="132124"/>
                  </a:cubicBezTo>
                  <a:lnTo>
                    <a:pt x="114754" y="132124"/>
                  </a:lnTo>
                  <a:cubicBezTo>
                    <a:pt x="84774" y="132124"/>
                    <a:pt x="58614" y="111904"/>
                    <a:pt x="51148" y="82960"/>
                  </a:cubicBezTo>
                  <a:cubicBezTo>
                    <a:pt x="49701" y="77472"/>
                    <a:pt x="49006" y="71868"/>
                    <a:pt x="49006" y="66322"/>
                  </a:cubicBezTo>
                  <a:cubicBezTo>
                    <a:pt x="49006" y="30157"/>
                    <a:pt x="78466" y="751"/>
                    <a:pt x="114639" y="751"/>
                  </a:cubicBezTo>
                  <a:close/>
                  <a:moveTo>
                    <a:pt x="457410" y="423"/>
                  </a:moveTo>
                  <a:cubicBezTo>
                    <a:pt x="420880" y="423"/>
                    <a:pt x="391355" y="29894"/>
                    <a:pt x="391355" y="66356"/>
                  </a:cubicBezTo>
                  <a:cubicBezTo>
                    <a:pt x="391355" y="72135"/>
                    <a:pt x="392108" y="77740"/>
                    <a:pt x="393497" y="83056"/>
                  </a:cubicBezTo>
                  <a:cubicBezTo>
                    <a:pt x="400849" y="111487"/>
                    <a:pt x="426669" y="132521"/>
                    <a:pt x="457468" y="132521"/>
                  </a:cubicBezTo>
                  <a:lnTo>
                    <a:pt x="457815" y="132521"/>
                  </a:lnTo>
                  <a:lnTo>
                    <a:pt x="458104" y="132521"/>
                  </a:lnTo>
                  <a:cubicBezTo>
                    <a:pt x="494634" y="132521"/>
                    <a:pt x="524159" y="103050"/>
                    <a:pt x="524159" y="66587"/>
                  </a:cubicBezTo>
                  <a:cubicBezTo>
                    <a:pt x="524159" y="60809"/>
                    <a:pt x="523406" y="55204"/>
                    <a:pt x="522017" y="49887"/>
                  </a:cubicBezTo>
                  <a:cubicBezTo>
                    <a:pt x="514665" y="21457"/>
                    <a:pt x="488845" y="423"/>
                    <a:pt x="458046" y="423"/>
                  </a:cubicBezTo>
                  <a:lnTo>
                    <a:pt x="457699" y="423"/>
                  </a:lnTo>
                  <a:close/>
                  <a:moveTo>
                    <a:pt x="114646" y="423"/>
                  </a:moveTo>
                  <a:cubicBezTo>
                    <a:pt x="78190" y="423"/>
                    <a:pt x="48620" y="29894"/>
                    <a:pt x="48620" y="66356"/>
                  </a:cubicBezTo>
                  <a:cubicBezTo>
                    <a:pt x="48620" y="72135"/>
                    <a:pt x="49372" y="77740"/>
                    <a:pt x="50761" y="83056"/>
                  </a:cubicBezTo>
                  <a:cubicBezTo>
                    <a:pt x="58110" y="111487"/>
                    <a:pt x="83977" y="132521"/>
                    <a:pt x="114762" y="132521"/>
                  </a:cubicBezTo>
                  <a:lnTo>
                    <a:pt x="115051" y="132521"/>
                  </a:lnTo>
                  <a:lnTo>
                    <a:pt x="115340" y="132521"/>
                  </a:lnTo>
                  <a:cubicBezTo>
                    <a:pt x="151854" y="132521"/>
                    <a:pt x="181424" y="103050"/>
                    <a:pt x="181424" y="66587"/>
                  </a:cubicBezTo>
                  <a:cubicBezTo>
                    <a:pt x="181424" y="60809"/>
                    <a:pt x="180614" y="55204"/>
                    <a:pt x="179225" y="49887"/>
                  </a:cubicBezTo>
                  <a:cubicBezTo>
                    <a:pt x="171934" y="21457"/>
                    <a:pt x="146067" y="423"/>
                    <a:pt x="115282" y="423"/>
                  </a:cubicBezTo>
                  <a:lnTo>
                    <a:pt x="114993" y="423"/>
                  </a:lnTo>
                  <a:close/>
                  <a:moveTo>
                    <a:pt x="286036" y="397"/>
                  </a:moveTo>
                  <a:cubicBezTo>
                    <a:pt x="249522" y="282"/>
                    <a:pt x="219952" y="29874"/>
                    <a:pt x="219952" y="66286"/>
                  </a:cubicBezTo>
                  <a:cubicBezTo>
                    <a:pt x="219952" y="72066"/>
                    <a:pt x="220762" y="77672"/>
                    <a:pt x="222151" y="82990"/>
                  </a:cubicBezTo>
                  <a:cubicBezTo>
                    <a:pt x="229442" y="111484"/>
                    <a:pt x="255309" y="132522"/>
                    <a:pt x="286094" y="132522"/>
                  </a:cubicBezTo>
                  <a:lnTo>
                    <a:pt x="286383" y="132522"/>
                  </a:lnTo>
                  <a:lnTo>
                    <a:pt x="286730" y="132522"/>
                  </a:lnTo>
                  <a:cubicBezTo>
                    <a:pt x="323186" y="132522"/>
                    <a:pt x="352756" y="103045"/>
                    <a:pt x="352756" y="66575"/>
                  </a:cubicBezTo>
                  <a:cubicBezTo>
                    <a:pt x="352756" y="60796"/>
                    <a:pt x="352004" y="55189"/>
                    <a:pt x="350615" y="49872"/>
                  </a:cubicBezTo>
                  <a:cubicBezTo>
                    <a:pt x="343266" y="21436"/>
                    <a:pt x="317399" y="397"/>
                    <a:pt x="286614" y="397"/>
                  </a:cubicBezTo>
                  <a:lnTo>
                    <a:pt x="286325" y="397"/>
                  </a:lnTo>
                  <a:close/>
                  <a:moveTo>
                    <a:pt x="457411" y="0"/>
                  </a:moveTo>
                  <a:lnTo>
                    <a:pt x="458047" y="0"/>
                  </a:lnTo>
                  <a:cubicBezTo>
                    <a:pt x="488359" y="0"/>
                    <a:pt x="514795" y="20451"/>
                    <a:pt x="522315" y="49741"/>
                  </a:cubicBezTo>
                  <a:cubicBezTo>
                    <a:pt x="523761" y="55230"/>
                    <a:pt x="524513" y="60891"/>
                    <a:pt x="524513" y="66553"/>
                  </a:cubicBezTo>
                  <a:cubicBezTo>
                    <a:pt x="524513" y="103122"/>
                    <a:pt x="494722" y="132875"/>
                    <a:pt x="458105" y="132875"/>
                  </a:cubicBezTo>
                  <a:lnTo>
                    <a:pt x="457469" y="132875"/>
                  </a:lnTo>
                  <a:cubicBezTo>
                    <a:pt x="427157" y="132875"/>
                    <a:pt x="400721" y="112424"/>
                    <a:pt x="393201" y="83133"/>
                  </a:cubicBezTo>
                  <a:cubicBezTo>
                    <a:pt x="391755" y="77645"/>
                    <a:pt x="391003" y="71983"/>
                    <a:pt x="391003" y="66322"/>
                  </a:cubicBezTo>
                  <a:cubicBezTo>
                    <a:pt x="391003" y="29752"/>
                    <a:pt x="420794" y="0"/>
                    <a:pt x="457411" y="0"/>
                  </a:cubicBezTo>
                  <a:close/>
                  <a:moveTo>
                    <a:pt x="285868" y="0"/>
                  </a:moveTo>
                  <a:lnTo>
                    <a:pt x="286621" y="0"/>
                  </a:lnTo>
                  <a:cubicBezTo>
                    <a:pt x="316948" y="0"/>
                    <a:pt x="343456" y="20451"/>
                    <a:pt x="350980" y="49741"/>
                  </a:cubicBezTo>
                  <a:cubicBezTo>
                    <a:pt x="352427" y="55287"/>
                    <a:pt x="353179" y="60891"/>
                    <a:pt x="353179" y="66553"/>
                  </a:cubicBezTo>
                  <a:cubicBezTo>
                    <a:pt x="353179" y="103122"/>
                    <a:pt x="323372" y="132875"/>
                    <a:pt x="286736" y="132875"/>
                  </a:cubicBezTo>
                  <a:lnTo>
                    <a:pt x="286100" y="132875"/>
                  </a:lnTo>
                  <a:cubicBezTo>
                    <a:pt x="255772" y="132875"/>
                    <a:pt x="229322" y="112366"/>
                    <a:pt x="221740" y="83076"/>
                  </a:cubicBezTo>
                  <a:cubicBezTo>
                    <a:pt x="220294" y="77530"/>
                    <a:pt x="219599" y="71868"/>
                    <a:pt x="219599" y="66264"/>
                  </a:cubicBezTo>
                  <a:cubicBezTo>
                    <a:pt x="219599" y="29695"/>
                    <a:pt x="249348" y="0"/>
                    <a:pt x="285868" y="0"/>
                  </a:cubicBezTo>
                  <a:close/>
                  <a:moveTo>
                    <a:pt x="114639" y="0"/>
                  </a:moveTo>
                  <a:lnTo>
                    <a:pt x="115275" y="0"/>
                  </a:lnTo>
                  <a:cubicBezTo>
                    <a:pt x="145603" y="0"/>
                    <a:pt x="172053" y="20451"/>
                    <a:pt x="179635" y="49741"/>
                  </a:cubicBezTo>
                  <a:cubicBezTo>
                    <a:pt x="181081" y="55230"/>
                    <a:pt x="181776" y="60891"/>
                    <a:pt x="181776" y="66553"/>
                  </a:cubicBezTo>
                  <a:cubicBezTo>
                    <a:pt x="181776" y="103122"/>
                    <a:pt x="151969" y="132875"/>
                    <a:pt x="115333" y="132875"/>
                  </a:cubicBezTo>
                  <a:lnTo>
                    <a:pt x="114754" y="132875"/>
                  </a:lnTo>
                  <a:cubicBezTo>
                    <a:pt x="84427" y="132875"/>
                    <a:pt x="57919" y="112424"/>
                    <a:pt x="50395" y="83133"/>
                  </a:cubicBezTo>
                  <a:cubicBezTo>
                    <a:pt x="48948" y="77645"/>
                    <a:pt x="48196" y="71983"/>
                    <a:pt x="48196" y="66322"/>
                  </a:cubicBezTo>
                  <a:cubicBezTo>
                    <a:pt x="48196" y="29752"/>
                    <a:pt x="78003" y="0"/>
                    <a:pt x="114639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9" name="išlíḑé"/>
            <p:cNvSpPr/>
            <p:nvPr/>
          </p:nvSpPr>
          <p:spPr bwMode="auto">
            <a:xfrm>
              <a:off x="5377674" y="4202518"/>
              <a:ext cx="575710" cy="609685"/>
            </a:xfrm>
            <a:custGeom>
              <a:avLst/>
              <a:gdLst>
                <a:gd name="connsiteX0" fmla="*/ 435703 w 572779"/>
                <a:gd name="connsiteY0" fmla="*/ 160183 h 606580"/>
                <a:gd name="connsiteX1" fmla="*/ 479697 w 572779"/>
                <a:gd name="connsiteY1" fmla="*/ 160183 h 606580"/>
                <a:gd name="connsiteX2" fmla="*/ 479581 w 572779"/>
                <a:gd name="connsiteY2" fmla="*/ 160472 h 606580"/>
                <a:gd name="connsiteX3" fmla="*/ 479812 w 572779"/>
                <a:gd name="connsiteY3" fmla="*/ 160472 h 606580"/>
                <a:gd name="connsiteX4" fmla="*/ 478713 w 572779"/>
                <a:gd name="connsiteY4" fmla="*/ 162726 h 606580"/>
                <a:gd name="connsiteX5" fmla="*/ 469682 w 572779"/>
                <a:gd name="connsiteY5" fmla="*/ 187227 h 606580"/>
                <a:gd name="connsiteX6" fmla="*/ 474776 w 572779"/>
                <a:gd name="connsiteY6" fmla="*/ 242470 h 606580"/>
                <a:gd name="connsiteX7" fmla="*/ 494284 w 572779"/>
                <a:gd name="connsiteY7" fmla="*/ 242470 h 606580"/>
                <a:gd name="connsiteX8" fmla="*/ 510840 w 572779"/>
                <a:gd name="connsiteY8" fmla="*/ 160183 h 606580"/>
                <a:gd name="connsiteX9" fmla="*/ 527338 w 572779"/>
                <a:gd name="connsiteY9" fmla="*/ 160183 h 606580"/>
                <a:gd name="connsiteX10" fmla="*/ 572779 w 572779"/>
                <a:gd name="connsiteY10" fmla="*/ 205430 h 606580"/>
                <a:gd name="connsiteX11" fmla="*/ 572779 w 572779"/>
                <a:gd name="connsiteY11" fmla="*/ 337413 h 606580"/>
                <a:gd name="connsiteX12" fmla="*/ 527396 w 572779"/>
                <a:gd name="connsiteY12" fmla="*/ 382717 h 606580"/>
                <a:gd name="connsiteX13" fmla="*/ 521607 w 572779"/>
                <a:gd name="connsiteY13" fmla="*/ 382717 h 606580"/>
                <a:gd name="connsiteX14" fmla="*/ 521607 w 572779"/>
                <a:gd name="connsiteY14" fmla="*/ 574624 h 606580"/>
                <a:gd name="connsiteX15" fmla="*/ 489595 w 572779"/>
                <a:gd name="connsiteY15" fmla="*/ 606580 h 606580"/>
                <a:gd name="connsiteX16" fmla="*/ 457815 w 572779"/>
                <a:gd name="connsiteY16" fmla="*/ 578149 h 606580"/>
                <a:gd name="connsiteX17" fmla="*/ 425978 w 572779"/>
                <a:gd name="connsiteY17" fmla="*/ 606580 h 606580"/>
                <a:gd name="connsiteX18" fmla="*/ 393966 w 572779"/>
                <a:gd name="connsiteY18" fmla="*/ 574624 h 606580"/>
                <a:gd name="connsiteX19" fmla="*/ 393966 w 572779"/>
                <a:gd name="connsiteY19" fmla="*/ 392541 h 606580"/>
                <a:gd name="connsiteX20" fmla="*/ 422967 w 572779"/>
                <a:gd name="connsiteY20" fmla="*/ 337528 h 606580"/>
                <a:gd name="connsiteX21" fmla="*/ 422967 w 572779"/>
                <a:gd name="connsiteY21" fmla="*/ 242528 h 606580"/>
                <a:gd name="connsiteX22" fmla="*/ 440739 w 572779"/>
                <a:gd name="connsiteY22" fmla="*/ 242528 h 606580"/>
                <a:gd name="connsiteX23" fmla="*/ 445833 w 572779"/>
                <a:gd name="connsiteY23" fmla="*/ 186996 h 606580"/>
                <a:gd name="connsiteX24" fmla="*/ 445196 w 572779"/>
                <a:gd name="connsiteY24" fmla="*/ 183991 h 606580"/>
                <a:gd name="connsiteX25" fmla="*/ 436860 w 572779"/>
                <a:gd name="connsiteY25" fmla="*/ 162726 h 606580"/>
                <a:gd name="connsiteX26" fmla="*/ 435818 w 572779"/>
                <a:gd name="connsiteY26" fmla="*/ 160472 h 606580"/>
                <a:gd name="connsiteX27" fmla="*/ 435876 w 572779"/>
                <a:gd name="connsiteY27" fmla="*/ 160472 h 606580"/>
                <a:gd name="connsiteX28" fmla="*/ 435703 w 572779"/>
                <a:gd name="connsiteY28" fmla="*/ 160183 h 606580"/>
                <a:gd name="connsiteX29" fmla="*/ 264349 w 572779"/>
                <a:gd name="connsiteY29" fmla="*/ 160183 h 606580"/>
                <a:gd name="connsiteX30" fmla="*/ 308327 w 572779"/>
                <a:gd name="connsiteY30" fmla="*/ 160183 h 606580"/>
                <a:gd name="connsiteX31" fmla="*/ 308154 w 572779"/>
                <a:gd name="connsiteY31" fmla="*/ 160472 h 606580"/>
                <a:gd name="connsiteX32" fmla="*/ 308385 w 572779"/>
                <a:gd name="connsiteY32" fmla="*/ 160472 h 606580"/>
                <a:gd name="connsiteX33" fmla="*/ 307344 w 572779"/>
                <a:gd name="connsiteY33" fmla="*/ 162726 h 606580"/>
                <a:gd name="connsiteX34" fmla="*/ 298316 w 572779"/>
                <a:gd name="connsiteY34" fmla="*/ 187227 h 606580"/>
                <a:gd name="connsiteX35" fmla="*/ 303409 w 572779"/>
                <a:gd name="connsiteY35" fmla="*/ 242470 h 606580"/>
                <a:gd name="connsiteX36" fmla="*/ 322910 w 572779"/>
                <a:gd name="connsiteY36" fmla="*/ 242470 h 606580"/>
                <a:gd name="connsiteX37" fmla="*/ 339401 w 572779"/>
                <a:gd name="connsiteY37" fmla="*/ 160183 h 606580"/>
                <a:gd name="connsiteX38" fmla="*/ 355951 w 572779"/>
                <a:gd name="connsiteY38" fmla="*/ 160183 h 606580"/>
                <a:gd name="connsiteX39" fmla="*/ 401376 w 572779"/>
                <a:gd name="connsiteY39" fmla="*/ 205430 h 606580"/>
                <a:gd name="connsiteX40" fmla="*/ 401376 w 572779"/>
                <a:gd name="connsiteY40" fmla="*/ 337413 h 606580"/>
                <a:gd name="connsiteX41" fmla="*/ 356009 w 572779"/>
                <a:gd name="connsiteY41" fmla="*/ 382717 h 606580"/>
                <a:gd name="connsiteX42" fmla="*/ 350222 w 572779"/>
                <a:gd name="connsiteY42" fmla="*/ 382717 h 606580"/>
                <a:gd name="connsiteX43" fmla="*/ 350222 w 572779"/>
                <a:gd name="connsiteY43" fmla="*/ 574624 h 606580"/>
                <a:gd name="connsiteX44" fmla="*/ 318222 w 572779"/>
                <a:gd name="connsiteY44" fmla="*/ 606580 h 606580"/>
                <a:gd name="connsiteX45" fmla="*/ 286396 w 572779"/>
                <a:gd name="connsiteY45" fmla="*/ 578149 h 606580"/>
                <a:gd name="connsiteX46" fmla="*/ 254628 w 572779"/>
                <a:gd name="connsiteY46" fmla="*/ 606580 h 606580"/>
                <a:gd name="connsiteX47" fmla="*/ 222628 w 572779"/>
                <a:gd name="connsiteY47" fmla="*/ 574624 h 606580"/>
                <a:gd name="connsiteX48" fmla="*/ 222628 w 572779"/>
                <a:gd name="connsiteY48" fmla="*/ 382833 h 606580"/>
                <a:gd name="connsiteX49" fmla="*/ 216841 w 572779"/>
                <a:gd name="connsiteY49" fmla="*/ 382833 h 606580"/>
                <a:gd name="connsiteX50" fmla="*/ 171474 w 572779"/>
                <a:gd name="connsiteY50" fmla="*/ 337528 h 606580"/>
                <a:gd name="connsiteX51" fmla="*/ 171474 w 572779"/>
                <a:gd name="connsiteY51" fmla="*/ 205545 h 606580"/>
                <a:gd name="connsiteX52" fmla="*/ 216841 w 572779"/>
                <a:gd name="connsiteY52" fmla="*/ 160241 h 606580"/>
                <a:gd name="connsiteX53" fmla="*/ 233333 w 572779"/>
                <a:gd name="connsiteY53" fmla="*/ 160241 h 606580"/>
                <a:gd name="connsiteX54" fmla="*/ 249825 w 572779"/>
                <a:gd name="connsiteY54" fmla="*/ 242528 h 606580"/>
                <a:gd name="connsiteX55" fmla="*/ 269383 w 572779"/>
                <a:gd name="connsiteY55" fmla="*/ 242528 h 606580"/>
                <a:gd name="connsiteX56" fmla="*/ 274476 w 572779"/>
                <a:gd name="connsiteY56" fmla="*/ 186996 h 606580"/>
                <a:gd name="connsiteX57" fmla="*/ 273839 w 572779"/>
                <a:gd name="connsiteY57" fmla="*/ 183991 h 606580"/>
                <a:gd name="connsiteX58" fmla="*/ 265506 w 572779"/>
                <a:gd name="connsiteY58" fmla="*/ 162726 h 606580"/>
                <a:gd name="connsiteX59" fmla="*/ 264407 w 572779"/>
                <a:gd name="connsiteY59" fmla="*/ 160472 h 606580"/>
                <a:gd name="connsiteX60" fmla="*/ 264523 w 572779"/>
                <a:gd name="connsiteY60" fmla="*/ 160472 h 606580"/>
                <a:gd name="connsiteX61" fmla="*/ 264349 w 572779"/>
                <a:gd name="connsiteY61" fmla="*/ 160183 h 606580"/>
                <a:gd name="connsiteX62" fmla="*/ 92987 w 572779"/>
                <a:gd name="connsiteY62" fmla="*/ 160183 h 606580"/>
                <a:gd name="connsiteX63" fmla="*/ 136964 w 572779"/>
                <a:gd name="connsiteY63" fmla="*/ 160183 h 606580"/>
                <a:gd name="connsiteX64" fmla="*/ 136791 w 572779"/>
                <a:gd name="connsiteY64" fmla="*/ 160472 h 606580"/>
                <a:gd name="connsiteX65" fmla="*/ 137022 w 572779"/>
                <a:gd name="connsiteY65" fmla="*/ 160472 h 606580"/>
                <a:gd name="connsiteX66" fmla="*/ 135923 w 572779"/>
                <a:gd name="connsiteY66" fmla="*/ 162726 h 606580"/>
                <a:gd name="connsiteX67" fmla="*/ 126896 w 572779"/>
                <a:gd name="connsiteY67" fmla="*/ 187227 h 606580"/>
                <a:gd name="connsiteX68" fmla="*/ 131988 w 572779"/>
                <a:gd name="connsiteY68" fmla="*/ 242470 h 606580"/>
                <a:gd name="connsiteX69" fmla="*/ 149752 w 572779"/>
                <a:gd name="connsiteY69" fmla="*/ 242470 h 606580"/>
                <a:gd name="connsiteX70" fmla="*/ 149752 w 572779"/>
                <a:gd name="connsiteY70" fmla="*/ 337471 h 606580"/>
                <a:gd name="connsiteX71" fmla="*/ 178742 w 572779"/>
                <a:gd name="connsiteY71" fmla="*/ 392483 h 606580"/>
                <a:gd name="connsiteX72" fmla="*/ 178742 w 572779"/>
                <a:gd name="connsiteY72" fmla="*/ 574624 h 606580"/>
                <a:gd name="connsiteX73" fmla="*/ 146743 w 572779"/>
                <a:gd name="connsiteY73" fmla="*/ 606580 h 606580"/>
                <a:gd name="connsiteX74" fmla="*/ 114976 w 572779"/>
                <a:gd name="connsiteY74" fmla="*/ 578149 h 606580"/>
                <a:gd name="connsiteX75" fmla="*/ 83151 w 572779"/>
                <a:gd name="connsiteY75" fmla="*/ 606580 h 606580"/>
                <a:gd name="connsiteX76" fmla="*/ 51152 w 572779"/>
                <a:gd name="connsiteY76" fmla="*/ 574624 h 606580"/>
                <a:gd name="connsiteX77" fmla="*/ 51152 w 572779"/>
                <a:gd name="connsiteY77" fmla="*/ 382833 h 606580"/>
                <a:gd name="connsiteX78" fmla="*/ 45365 w 572779"/>
                <a:gd name="connsiteY78" fmla="*/ 382833 h 606580"/>
                <a:gd name="connsiteX79" fmla="*/ 0 w 572779"/>
                <a:gd name="connsiteY79" fmla="*/ 337528 h 606580"/>
                <a:gd name="connsiteX80" fmla="*/ 0 w 572779"/>
                <a:gd name="connsiteY80" fmla="*/ 205545 h 606580"/>
                <a:gd name="connsiteX81" fmla="*/ 45365 w 572779"/>
                <a:gd name="connsiteY81" fmla="*/ 160241 h 606580"/>
                <a:gd name="connsiteX82" fmla="*/ 61972 w 572779"/>
                <a:gd name="connsiteY82" fmla="*/ 160241 h 606580"/>
                <a:gd name="connsiteX83" fmla="*/ 78464 w 572779"/>
                <a:gd name="connsiteY83" fmla="*/ 242528 h 606580"/>
                <a:gd name="connsiteX84" fmla="*/ 97964 w 572779"/>
                <a:gd name="connsiteY84" fmla="*/ 242528 h 606580"/>
                <a:gd name="connsiteX85" fmla="*/ 103056 w 572779"/>
                <a:gd name="connsiteY85" fmla="*/ 186996 h 606580"/>
                <a:gd name="connsiteX86" fmla="*/ 102477 w 572779"/>
                <a:gd name="connsiteY86" fmla="*/ 183991 h 606580"/>
                <a:gd name="connsiteX87" fmla="*/ 94145 w 572779"/>
                <a:gd name="connsiteY87" fmla="*/ 162726 h 606580"/>
                <a:gd name="connsiteX88" fmla="*/ 93045 w 572779"/>
                <a:gd name="connsiteY88" fmla="*/ 160472 h 606580"/>
                <a:gd name="connsiteX89" fmla="*/ 93103 w 572779"/>
                <a:gd name="connsiteY89" fmla="*/ 160472 h 606580"/>
                <a:gd name="connsiteX90" fmla="*/ 92987 w 572779"/>
                <a:gd name="connsiteY90" fmla="*/ 160183 h 606580"/>
                <a:gd name="connsiteX91" fmla="*/ 457411 w 572779"/>
                <a:gd name="connsiteY91" fmla="*/ 751 h 606580"/>
                <a:gd name="connsiteX92" fmla="*/ 458047 w 572779"/>
                <a:gd name="connsiteY92" fmla="*/ 751 h 606580"/>
                <a:gd name="connsiteX93" fmla="*/ 521621 w 572779"/>
                <a:gd name="connsiteY93" fmla="*/ 49915 h 606580"/>
                <a:gd name="connsiteX94" fmla="*/ 523761 w 572779"/>
                <a:gd name="connsiteY94" fmla="*/ 66553 h 606580"/>
                <a:gd name="connsiteX95" fmla="*/ 458105 w 572779"/>
                <a:gd name="connsiteY95" fmla="*/ 132124 h 606580"/>
                <a:gd name="connsiteX96" fmla="*/ 457469 w 572779"/>
                <a:gd name="connsiteY96" fmla="*/ 132124 h 606580"/>
                <a:gd name="connsiteX97" fmla="*/ 393895 w 572779"/>
                <a:gd name="connsiteY97" fmla="*/ 82960 h 606580"/>
                <a:gd name="connsiteX98" fmla="*/ 391755 w 572779"/>
                <a:gd name="connsiteY98" fmla="*/ 66322 h 606580"/>
                <a:gd name="connsiteX99" fmla="*/ 457411 w 572779"/>
                <a:gd name="connsiteY99" fmla="*/ 751 h 606580"/>
                <a:gd name="connsiteX100" fmla="*/ 285868 w 572779"/>
                <a:gd name="connsiteY100" fmla="*/ 751 h 606580"/>
                <a:gd name="connsiteX101" fmla="*/ 286621 w 572779"/>
                <a:gd name="connsiteY101" fmla="*/ 751 h 606580"/>
                <a:gd name="connsiteX102" fmla="*/ 350227 w 572779"/>
                <a:gd name="connsiteY102" fmla="*/ 49915 h 606580"/>
                <a:gd name="connsiteX103" fmla="*/ 352369 w 572779"/>
                <a:gd name="connsiteY103" fmla="*/ 66553 h 606580"/>
                <a:gd name="connsiteX104" fmla="*/ 286736 w 572779"/>
                <a:gd name="connsiteY104" fmla="*/ 132124 h 606580"/>
                <a:gd name="connsiteX105" fmla="*/ 286100 w 572779"/>
                <a:gd name="connsiteY105" fmla="*/ 132124 h 606580"/>
                <a:gd name="connsiteX106" fmla="*/ 222493 w 572779"/>
                <a:gd name="connsiteY106" fmla="*/ 82845 h 606580"/>
                <a:gd name="connsiteX107" fmla="*/ 220351 w 572779"/>
                <a:gd name="connsiteY107" fmla="*/ 66264 h 606580"/>
                <a:gd name="connsiteX108" fmla="*/ 285868 w 572779"/>
                <a:gd name="connsiteY108" fmla="*/ 751 h 606580"/>
                <a:gd name="connsiteX109" fmla="*/ 114639 w 572779"/>
                <a:gd name="connsiteY109" fmla="*/ 751 h 606580"/>
                <a:gd name="connsiteX110" fmla="*/ 115275 w 572779"/>
                <a:gd name="connsiteY110" fmla="*/ 751 h 606580"/>
                <a:gd name="connsiteX111" fmla="*/ 178882 w 572779"/>
                <a:gd name="connsiteY111" fmla="*/ 49915 h 606580"/>
                <a:gd name="connsiteX112" fmla="*/ 181024 w 572779"/>
                <a:gd name="connsiteY112" fmla="*/ 66553 h 606580"/>
                <a:gd name="connsiteX113" fmla="*/ 115333 w 572779"/>
                <a:gd name="connsiteY113" fmla="*/ 132124 h 606580"/>
                <a:gd name="connsiteX114" fmla="*/ 114754 w 572779"/>
                <a:gd name="connsiteY114" fmla="*/ 132124 h 606580"/>
                <a:gd name="connsiteX115" fmla="*/ 51148 w 572779"/>
                <a:gd name="connsiteY115" fmla="*/ 82960 h 606580"/>
                <a:gd name="connsiteX116" fmla="*/ 49006 w 572779"/>
                <a:gd name="connsiteY116" fmla="*/ 66322 h 606580"/>
                <a:gd name="connsiteX117" fmla="*/ 114639 w 572779"/>
                <a:gd name="connsiteY117" fmla="*/ 751 h 606580"/>
                <a:gd name="connsiteX118" fmla="*/ 457410 w 572779"/>
                <a:gd name="connsiteY118" fmla="*/ 423 h 606580"/>
                <a:gd name="connsiteX119" fmla="*/ 391355 w 572779"/>
                <a:gd name="connsiteY119" fmla="*/ 66356 h 606580"/>
                <a:gd name="connsiteX120" fmla="*/ 393497 w 572779"/>
                <a:gd name="connsiteY120" fmla="*/ 83056 h 606580"/>
                <a:gd name="connsiteX121" fmla="*/ 457468 w 572779"/>
                <a:gd name="connsiteY121" fmla="*/ 132521 h 606580"/>
                <a:gd name="connsiteX122" fmla="*/ 457815 w 572779"/>
                <a:gd name="connsiteY122" fmla="*/ 132521 h 606580"/>
                <a:gd name="connsiteX123" fmla="*/ 458104 w 572779"/>
                <a:gd name="connsiteY123" fmla="*/ 132521 h 606580"/>
                <a:gd name="connsiteX124" fmla="*/ 524159 w 572779"/>
                <a:gd name="connsiteY124" fmla="*/ 66587 h 606580"/>
                <a:gd name="connsiteX125" fmla="*/ 522017 w 572779"/>
                <a:gd name="connsiteY125" fmla="*/ 49887 h 606580"/>
                <a:gd name="connsiteX126" fmla="*/ 458046 w 572779"/>
                <a:gd name="connsiteY126" fmla="*/ 423 h 606580"/>
                <a:gd name="connsiteX127" fmla="*/ 457699 w 572779"/>
                <a:gd name="connsiteY127" fmla="*/ 423 h 606580"/>
                <a:gd name="connsiteX128" fmla="*/ 114646 w 572779"/>
                <a:gd name="connsiteY128" fmla="*/ 423 h 606580"/>
                <a:gd name="connsiteX129" fmla="*/ 48620 w 572779"/>
                <a:gd name="connsiteY129" fmla="*/ 66356 h 606580"/>
                <a:gd name="connsiteX130" fmla="*/ 50761 w 572779"/>
                <a:gd name="connsiteY130" fmla="*/ 83056 h 606580"/>
                <a:gd name="connsiteX131" fmla="*/ 114762 w 572779"/>
                <a:gd name="connsiteY131" fmla="*/ 132521 h 606580"/>
                <a:gd name="connsiteX132" fmla="*/ 115051 w 572779"/>
                <a:gd name="connsiteY132" fmla="*/ 132521 h 606580"/>
                <a:gd name="connsiteX133" fmla="*/ 115340 w 572779"/>
                <a:gd name="connsiteY133" fmla="*/ 132521 h 606580"/>
                <a:gd name="connsiteX134" fmla="*/ 181424 w 572779"/>
                <a:gd name="connsiteY134" fmla="*/ 66587 h 606580"/>
                <a:gd name="connsiteX135" fmla="*/ 179225 w 572779"/>
                <a:gd name="connsiteY135" fmla="*/ 49887 h 606580"/>
                <a:gd name="connsiteX136" fmla="*/ 115282 w 572779"/>
                <a:gd name="connsiteY136" fmla="*/ 423 h 606580"/>
                <a:gd name="connsiteX137" fmla="*/ 114993 w 572779"/>
                <a:gd name="connsiteY137" fmla="*/ 423 h 606580"/>
                <a:gd name="connsiteX138" fmla="*/ 286036 w 572779"/>
                <a:gd name="connsiteY138" fmla="*/ 397 h 606580"/>
                <a:gd name="connsiteX139" fmla="*/ 219952 w 572779"/>
                <a:gd name="connsiteY139" fmla="*/ 66286 h 606580"/>
                <a:gd name="connsiteX140" fmla="*/ 222151 w 572779"/>
                <a:gd name="connsiteY140" fmla="*/ 82990 h 606580"/>
                <a:gd name="connsiteX141" fmla="*/ 286094 w 572779"/>
                <a:gd name="connsiteY141" fmla="*/ 132522 h 606580"/>
                <a:gd name="connsiteX142" fmla="*/ 286383 w 572779"/>
                <a:gd name="connsiteY142" fmla="*/ 132522 h 606580"/>
                <a:gd name="connsiteX143" fmla="*/ 286730 w 572779"/>
                <a:gd name="connsiteY143" fmla="*/ 132522 h 606580"/>
                <a:gd name="connsiteX144" fmla="*/ 352756 w 572779"/>
                <a:gd name="connsiteY144" fmla="*/ 66575 h 606580"/>
                <a:gd name="connsiteX145" fmla="*/ 350615 w 572779"/>
                <a:gd name="connsiteY145" fmla="*/ 49872 h 606580"/>
                <a:gd name="connsiteX146" fmla="*/ 286614 w 572779"/>
                <a:gd name="connsiteY146" fmla="*/ 397 h 606580"/>
                <a:gd name="connsiteX147" fmla="*/ 286325 w 572779"/>
                <a:gd name="connsiteY147" fmla="*/ 397 h 606580"/>
                <a:gd name="connsiteX148" fmla="*/ 457411 w 572779"/>
                <a:gd name="connsiteY148" fmla="*/ 0 h 606580"/>
                <a:gd name="connsiteX149" fmla="*/ 458047 w 572779"/>
                <a:gd name="connsiteY149" fmla="*/ 0 h 606580"/>
                <a:gd name="connsiteX150" fmla="*/ 522315 w 572779"/>
                <a:gd name="connsiteY150" fmla="*/ 49741 h 606580"/>
                <a:gd name="connsiteX151" fmla="*/ 524513 w 572779"/>
                <a:gd name="connsiteY151" fmla="*/ 66553 h 606580"/>
                <a:gd name="connsiteX152" fmla="*/ 458105 w 572779"/>
                <a:gd name="connsiteY152" fmla="*/ 132875 h 606580"/>
                <a:gd name="connsiteX153" fmla="*/ 457469 w 572779"/>
                <a:gd name="connsiteY153" fmla="*/ 132875 h 606580"/>
                <a:gd name="connsiteX154" fmla="*/ 393201 w 572779"/>
                <a:gd name="connsiteY154" fmla="*/ 83133 h 606580"/>
                <a:gd name="connsiteX155" fmla="*/ 391003 w 572779"/>
                <a:gd name="connsiteY155" fmla="*/ 66322 h 606580"/>
                <a:gd name="connsiteX156" fmla="*/ 457411 w 572779"/>
                <a:gd name="connsiteY156" fmla="*/ 0 h 606580"/>
                <a:gd name="connsiteX157" fmla="*/ 285868 w 572779"/>
                <a:gd name="connsiteY157" fmla="*/ 0 h 606580"/>
                <a:gd name="connsiteX158" fmla="*/ 286621 w 572779"/>
                <a:gd name="connsiteY158" fmla="*/ 0 h 606580"/>
                <a:gd name="connsiteX159" fmla="*/ 350980 w 572779"/>
                <a:gd name="connsiteY159" fmla="*/ 49741 h 606580"/>
                <a:gd name="connsiteX160" fmla="*/ 353179 w 572779"/>
                <a:gd name="connsiteY160" fmla="*/ 66553 h 606580"/>
                <a:gd name="connsiteX161" fmla="*/ 286736 w 572779"/>
                <a:gd name="connsiteY161" fmla="*/ 132875 h 606580"/>
                <a:gd name="connsiteX162" fmla="*/ 286100 w 572779"/>
                <a:gd name="connsiteY162" fmla="*/ 132875 h 606580"/>
                <a:gd name="connsiteX163" fmla="*/ 221740 w 572779"/>
                <a:gd name="connsiteY163" fmla="*/ 83076 h 606580"/>
                <a:gd name="connsiteX164" fmla="*/ 219599 w 572779"/>
                <a:gd name="connsiteY164" fmla="*/ 66264 h 606580"/>
                <a:gd name="connsiteX165" fmla="*/ 285868 w 572779"/>
                <a:gd name="connsiteY165" fmla="*/ 0 h 606580"/>
                <a:gd name="connsiteX166" fmla="*/ 114639 w 572779"/>
                <a:gd name="connsiteY166" fmla="*/ 0 h 606580"/>
                <a:gd name="connsiteX167" fmla="*/ 115275 w 572779"/>
                <a:gd name="connsiteY167" fmla="*/ 0 h 606580"/>
                <a:gd name="connsiteX168" fmla="*/ 179635 w 572779"/>
                <a:gd name="connsiteY168" fmla="*/ 49741 h 606580"/>
                <a:gd name="connsiteX169" fmla="*/ 181776 w 572779"/>
                <a:gd name="connsiteY169" fmla="*/ 66553 h 606580"/>
                <a:gd name="connsiteX170" fmla="*/ 115333 w 572779"/>
                <a:gd name="connsiteY170" fmla="*/ 132875 h 606580"/>
                <a:gd name="connsiteX171" fmla="*/ 114754 w 572779"/>
                <a:gd name="connsiteY171" fmla="*/ 132875 h 606580"/>
                <a:gd name="connsiteX172" fmla="*/ 50395 w 572779"/>
                <a:gd name="connsiteY172" fmla="*/ 83133 h 606580"/>
                <a:gd name="connsiteX173" fmla="*/ 48196 w 572779"/>
                <a:gd name="connsiteY173" fmla="*/ 66322 h 606580"/>
                <a:gd name="connsiteX174" fmla="*/ 114639 w 572779"/>
                <a:gd name="connsiteY174" fmla="*/ 0 h 60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</a:cxnLst>
              <a:rect l="l" t="t" r="r" b="b"/>
              <a:pathLst>
                <a:path w="572779" h="606580">
                  <a:moveTo>
                    <a:pt x="435703" y="160183"/>
                  </a:moveTo>
                  <a:lnTo>
                    <a:pt x="479697" y="160183"/>
                  </a:lnTo>
                  <a:cubicBezTo>
                    <a:pt x="479639" y="160241"/>
                    <a:pt x="479639" y="160414"/>
                    <a:pt x="479581" y="160472"/>
                  </a:cubicBezTo>
                  <a:lnTo>
                    <a:pt x="479812" y="160472"/>
                  </a:lnTo>
                  <a:cubicBezTo>
                    <a:pt x="479407" y="161281"/>
                    <a:pt x="478713" y="162726"/>
                    <a:pt x="478713" y="162726"/>
                  </a:cubicBezTo>
                  <a:cubicBezTo>
                    <a:pt x="474834" y="170989"/>
                    <a:pt x="471245" y="178848"/>
                    <a:pt x="469682" y="187227"/>
                  </a:cubicBezTo>
                  <a:lnTo>
                    <a:pt x="474776" y="242470"/>
                  </a:lnTo>
                  <a:lnTo>
                    <a:pt x="494284" y="242470"/>
                  </a:lnTo>
                  <a:lnTo>
                    <a:pt x="510840" y="160183"/>
                  </a:lnTo>
                  <a:lnTo>
                    <a:pt x="527338" y="160183"/>
                  </a:lnTo>
                  <a:cubicBezTo>
                    <a:pt x="552345" y="160183"/>
                    <a:pt x="572663" y="180466"/>
                    <a:pt x="572779" y="205430"/>
                  </a:cubicBezTo>
                  <a:lnTo>
                    <a:pt x="572779" y="337413"/>
                  </a:lnTo>
                  <a:cubicBezTo>
                    <a:pt x="572779" y="362434"/>
                    <a:pt x="552519" y="382717"/>
                    <a:pt x="527396" y="382717"/>
                  </a:cubicBezTo>
                  <a:lnTo>
                    <a:pt x="521607" y="382717"/>
                  </a:lnTo>
                  <a:lnTo>
                    <a:pt x="521607" y="574624"/>
                  </a:lnTo>
                  <a:cubicBezTo>
                    <a:pt x="521607" y="592249"/>
                    <a:pt x="507251" y="606580"/>
                    <a:pt x="489595" y="606580"/>
                  </a:cubicBezTo>
                  <a:cubicBezTo>
                    <a:pt x="473155" y="606580"/>
                    <a:pt x="459552" y="594098"/>
                    <a:pt x="457815" y="578149"/>
                  </a:cubicBezTo>
                  <a:cubicBezTo>
                    <a:pt x="456021" y="594214"/>
                    <a:pt x="442417" y="606580"/>
                    <a:pt x="425978" y="606580"/>
                  </a:cubicBezTo>
                  <a:cubicBezTo>
                    <a:pt x="408322" y="606580"/>
                    <a:pt x="393966" y="592249"/>
                    <a:pt x="393966" y="574624"/>
                  </a:cubicBezTo>
                  <a:lnTo>
                    <a:pt x="393966" y="392541"/>
                  </a:lnTo>
                  <a:cubicBezTo>
                    <a:pt x="411506" y="380521"/>
                    <a:pt x="422967" y="360354"/>
                    <a:pt x="422967" y="337528"/>
                  </a:cubicBezTo>
                  <a:lnTo>
                    <a:pt x="422967" y="242528"/>
                  </a:lnTo>
                  <a:lnTo>
                    <a:pt x="440739" y="242528"/>
                  </a:lnTo>
                  <a:lnTo>
                    <a:pt x="445833" y="186996"/>
                  </a:lnTo>
                  <a:cubicBezTo>
                    <a:pt x="445659" y="186013"/>
                    <a:pt x="445428" y="184973"/>
                    <a:pt x="445196" y="183991"/>
                  </a:cubicBezTo>
                  <a:cubicBezTo>
                    <a:pt x="443459" y="176768"/>
                    <a:pt x="440276" y="169891"/>
                    <a:pt x="436860" y="162726"/>
                  </a:cubicBezTo>
                  <a:cubicBezTo>
                    <a:pt x="436860" y="162726"/>
                    <a:pt x="436166" y="161281"/>
                    <a:pt x="435818" y="160472"/>
                  </a:cubicBezTo>
                  <a:lnTo>
                    <a:pt x="435876" y="160472"/>
                  </a:lnTo>
                  <a:cubicBezTo>
                    <a:pt x="435818" y="160356"/>
                    <a:pt x="435818" y="160241"/>
                    <a:pt x="435703" y="160183"/>
                  </a:cubicBezTo>
                  <a:close/>
                  <a:moveTo>
                    <a:pt x="264349" y="160183"/>
                  </a:moveTo>
                  <a:lnTo>
                    <a:pt x="308327" y="160183"/>
                  </a:lnTo>
                  <a:cubicBezTo>
                    <a:pt x="308269" y="160241"/>
                    <a:pt x="308269" y="160414"/>
                    <a:pt x="308154" y="160472"/>
                  </a:cubicBezTo>
                  <a:lnTo>
                    <a:pt x="308385" y="160472"/>
                  </a:lnTo>
                  <a:cubicBezTo>
                    <a:pt x="308038" y="161281"/>
                    <a:pt x="307344" y="162726"/>
                    <a:pt x="307344" y="162726"/>
                  </a:cubicBezTo>
                  <a:cubicBezTo>
                    <a:pt x="303467" y="170989"/>
                    <a:pt x="299821" y="178848"/>
                    <a:pt x="298316" y="187227"/>
                  </a:cubicBezTo>
                  <a:lnTo>
                    <a:pt x="303409" y="242470"/>
                  </a:lnTo>
                  <a:lnTo>
                    <a:pt x="322910" y="242470"/>
                  </a:lnTo>
                  <a:lnTo>
                    <a:pt x="339401" y="160183"/>
                  </a:lnTo>
                  <a:lnTo>
                    <a:pt x="355951" y="160183"/>
                  </a:lnTo>
                  <a:cubicBezTo>
                    <a:pt x="380949" y="160183"/>
                    <a:pt x="401202" y="180466"/>
                    <a:pt x="401376" y="205430"/>
                  </a:cubicBezTo>
                  <a:lnTo>
                    <a:pt x="401376" y="337413"/>
                  </a:lnTo>
                  <a:cubicBezTo>
                    <a:pt x="401376" y="362434"/>
                    <a:pt x="381065" y="382717"/>
                    <a:pt x="356009" y="382717"/>
                  </a:cubicBezTo>
                  <a:lnTo>
                    <a:pt x="350222" y="382717"/>
                  </a:lnTo>
                  <a:lnTo>
                    <a:pt x="350222" y="574624"/>
                  </a:lnTo>
                  <a:cubicBezTo>
                    <a:pt x="350222" y="592249"/>
                    <a:pt x="335872" y="606580"/>
                    <a:pt x="318222" y="606580"/>
                  </a:cubicBezTo>
                  <a:cubicBezTo>
                    <a:pt x="301788" y="606580"/>
                    <a:pt x="288190" y="594098"/>
                    <a:pt x="286396" y="578149"/>
                  </a:cubicBezTo>
                  <a:cubicBezTo>
                    <a:pt x="284660" y="594214"/>
                    <a:pt x="271062" y="606580"/>
                    <a:pt x="254628" y="606580"/>
                  </a:cubicBezTo>
                  <a:cubicBezTo>
                    <a:pt x="236978" y="606580"/>
                    <a:pt x="222628" y="592249"/>
                    <a:pt x="222628" y="574624"/>
                  </a:cubicBezTo>
                  <a:lnTo>
                    <a:pt x="222628" y="382833"/>
                  </a:lnTo>
                  <a:lnTo>
                    <a:pt x="216841" y="382833"/>
                  </a:lnTo>
                  <a:cubicBezTo>
                    <a:pt x="191727" y="382833"/>
                    <a:pt x="171474" y="362608"/>
                    <a:pt x="171474" y="337528"/>
                  </a:cubicBezTo>
                  <a:lnTo>
                    <a:pt x="171474" y="205545"/>
                  </a:lnTo>
                  <a:cubicBezTo>
                    <a:pt x="171474" y="180524"/>
                    <a:pt x="191727" y="160241"/>
                    <a:pt x="216841" y="160241"/>
                  </a:cubicBezTo>
                  <a:lnTo>
                    <a:pt x="233333" y="160241"/>
                  </a:lnTo>
                  <a:lnTo>
                    <a:pt x="249825" y="242528"/>
                  </a:lnTo>
                  <a:lnTo>
                    <a:pt x="269383" y="242528"/>
                  </a:lnTo>
                  <a:lnTo>
                    <a:pt x="274476" y="186996"/>
                  </a:lnTo>
                  <a:cubicBezTo>
                    <a:pt x="274302" y="186013"/>
                    <a:pt x="274071" y="184973"/>
                    <a:pt x="273839" y="183991"/>
                  </a:cubicBezTo>
                  <a:cubicBezTo>
                    <a:pt x="272045" y="176768"/>
                    <a:pt x="268921" y="169891"/>
                    <a:pt x="265506" y="162726"/>
                  </a:cubicBezTo>
                  <a:cubicBezTo>
                    <a:pt x="265506" y="162726"/>
                    <a:pt x="264812" y="161281"/>
                    <a:pt x="264407" y="160472"/>
                  </a:cubicBezTo>
                  <a:lnTo>
                    <a:pt x="264523" y="160472"/>
                  </a:lnTo>
                  <a:cubicBezTo>
                    <a:pt x="264407" y="160356"/>
                    <a:pt x="264407" y="160241"/>
                    <a:pt x="264349" y="160183"/>
                  </a:cubicBezTo>
                  <a:close/>
                  <a:moveTo>
                    <a:pt x="92987" y="160183"/>
                  </a:moveTo>
                  <a:lnTo>
                    <a:pt x="136964" y="160183"/>
                  </a:lnTo>
                  <a:cubicBezTo>
                    <a:pt x="136848" y="160241"/>
                    <a:pt x="136848" y="160414"/>
                    <a:pt x="136791" y="160472"/>
                  </a:cubicBezTo>
                  <a:lnTo>
                    <a:pt x="137022" y="160472"/>
                  </a:lnTo>
                  <a:cubicBezTo>
                    <a:pt x="136617" y="161281"/>
                    <a:pt x="135923" y="162726"/>
                    <a:pt x="135923" y="162726"/>
                  </a:cubicBezTo>
                  <a:cubicBezTo>
                    <a:pt x="132104" y="170989"/>
                    <a:pt x="128458" y="178848"/>
                    <a:pt x="126896" y="187227"/>
                  </a:cubicBezTo>
                  <a:lnTo>
                    <a:pt x="131988" y="242470"/>
                  </a:lnTo>
                  <a:lnTo>
                    <a:pt x="149752" y="242470"/>
                  </a:lnTo>
                  <a:lnTo>
                    <a:pt x="149752" y="337471"/>
                  </a:lnTo>
                  <a:cubicBezTo>
                    <a:pt x="149752" y="360296"/>
                    <a:pt x="161267" y="380406"/>
                    <a:pt x="178742" y="392483"/>
                  </a:cubicBezTo>
                  <a:lnTo>
                    <a:pt x="178742" y="574624"/>
                  </a:lnTo>
                  <a:cubicBezTo>
                    <a:pt x="178742" y="592249"/>
                    <a:pt x="164392" y="606580"/>
                    <a:pt x="146743" y="606580"/>
                  </a:cubicBezTo>
                  <a:cubicBezTo>
                    <a:pt x="130310" y="606580"/>
                    <a:pt x="116712" y="594098"/>
                    <a:pt x="114976" y="578149"/>
                  </a:cubicBezTo>
                  <a:cubicBezTo>
                    <a:pt x="113182" y="594214"/>
                    <a:pt x="99584" y="606580"/>
                    <a:pt x="83151" y="606580"/>
                  </a:cubicBezTo>
                  <a:cubicBezTo>
                    <a:pt x="65502" y="606580"/>
                    <a:pt x="51152" y="592249"/>
                    <a:pt x="51152" y="574624"/>
                  </a:cubicBezTo>
                  <a:lnTo>
                    <a:pt x="51152" y="382833"/>
                  </a:lnTo>
                  <a:lnTo>
                    <a:pt x="45365" y="382833"/>
                  </a:lnTo>
                  <a:cubicBezTo>
                    <a:pt x="20310" y="382833"/>
                    <a:pt x="0" y="362608"/>
                    <a:pt x="0" y="337528"/>
                  </a:cubicBezTo>
                  <a:lnTo>
                    <a:pt x="0" y="205545"/>
                  </a:lnTo>
                  <a:cubicBezTo>
                    <a:pt x="0" y="180524"/>
                    <a:pt x="20310" y="160241"/>
                    <a:pt x="45365" y="160241"/>
                  </a:cubicBezTo>
                  <a:lnTo>
                    <a:pt x="61972" y="160241"/>
                  </a:lnTo>
                  <a:lnTo>
                    <a:pt x="78464" y="242528"/>
                  </a:lnTo>
                  <a:lnTo>
                    <a:pt x="97964" y="242528"/>
                  </a:lnTo>
                  <a:lnTo>
                    <a:pt x="103056" y="186996"/>
                  </a:lnTo>
                  <a:cubicBezTo>
                    <a:pt x="102940" y="186013"/>
                    <a:pt x="102709" y="184973"/>
                    <a:pt x="102477" y="183991"/>
                  </a:cubicBezTo>
                  <a:cubicBezTo>
                    <a:pt x="100683" y="176768"/>
                    <a:pt x="97501" y="169891"/>
                    <a:pt x="94145" y="162726"/>
                  </a:cubicBezTo>
                  <a:cubicBezTo>
                    <a:pt x="94145" y="162726"/>
                    <a:pt x="93450" y="161281"/>
                    <a:pt x="93045" y="160472"/>
                  </a:cubicBezTo>
                  <a:lnTo>
                    <a:pt x="93103" y="160472"/>
                  </a:lnTo>
                  <a:cubicBezTo>
                    <a:pt x="93045" y="160356"/>
                    <a:pt x="93045" y="160241"/>
                    <a:pt x="92987" y="160183"/>
                  </a:cubicBezTo>
                  <a:close/>
                  <a:moveTo>
                    <a:pt x="457411" y="751"/>
                  </a:moveTo>
                  <a:lnTo>
                    <a:pt x="458047" y="751"/>
                  </a:lnTo>
                  <a:cubicBezTo>
                    <a:pt x="488012" y="751"/>
                    <a:pt x="514158" y="20971"/>
                    <a:pt x="521621" y="49915"/>
                  </a:cubicBezTo>
                  <a:cubicBezTo>
                    <a:pt x="523009" y="55403"/>
                    <a:pt x="523761" y="61007"/>
                    <a:pt x="523761" y="66553"/>
                  </a:cubicBezTo>
                  <a:cubicBezTo>
                    <a:pt x="523761" y="102718"/>
                    <a:pt x="494317" y="132124"/>
                    <a:pt x="458105" y="132124"/>
                  </a:cubicBezTo>
                  <a:lnTo>
                    <a:pt x="457469" y="132124"/>
                  </a:lnTo>
                  <a:cubicBezTo>
                    <a:pt x="427504" y="132124"/>
                    <a:pt x="401358" y="111904"/>
                    <a:pt x="393895" y="82960"/>
                  </a:cubicBezTo>
                  <a:cubicBezTo>
                    <a:pt x="392507" y="77472"/>
                    <a:pt x="391755" y="71868"/>
                    <a:pt x="391755" y="66322"/>
                  </a:cubicBezTo>
                  <a:cubicBezTo>
                    <a:pt x="391755" y="30157"/>
                    <a:pt x="421199" y="751"/>
                    <a:pt x="457411" y="751"/>
                  </a:cubicBezTo>
                  <a:close/>
                  <a:moveTo>
                    <a:pt x="285868" y="751"/>
                  </a:moveTo>
                  <a:lnTo>
                    <a:pt x="286621" y="751"/>
                  </a:lnTo>
                  <a:cubicBezTo>
                    <a:pt x="316601" y="751"/>
                    <a:pt x="342761" y="20971"/>
                    <a:pt x="350227" y="49915"/>
                  </a:cubicBezTo>
                  <a:cubicBezTo>
                    <a:pt x="351674" y="55403"/>
                    <a:pt x="352369" y="61007"/>
                    <a:pt x="352369" y="66553"/>
                  </a:cubicBezTo>
                  <a:cubicBezTo>
                    <a:pt x="352369" y="102718"/>
                    <a:pt x="322909" y="132124"/>
                    <a:pt x="286736" y="132124"/>
                  </a:cubicBezTo>
                  <a:lnTo>
                    <a:pt x="286100" y="132124"/>
                  </a:lnTo>
                  <a:cubicBezTo>
                    <a:pt x="256119" y="132124"/>
                    <a:pt x="229959" y="111846"/>
                    <a:pt x="222493" y="82845"/>
                  </a:cubicBezTo>
                  <a:cubicBezTo>
                    <a:pt x="221046" y="77414"/>
                    <a:pt x="220351" y="71810"/>
                    <a:pt x="220351" y="66264"/>
                  </a:cubicBezTo>
                  <a:cubicBezTo>
                    <a:pt x="220351" y="30157"/>
                    <a:pt x="249753" y="751"/>
                    <a:pt x="285868" y="751"/>
                  </a:cubicBezTo>
                  <a:close/>
                  <a:moveTo>
                    <a:pt x="114639" y="751"/>
                  </a:moveTo>
                  <a:lnTo>
                    <a:pt x="115275" y="751"/>
                  </a:lnTo>
                  <a:cubicBezTo>
                    <a:pt x="145256" y="751"/>
                    <a:pt x="171416" y="20971"/>
                    <a:pt x="178882" y="49915"/>
                  </a:cubicBezTo>
                  <a:cubicBezTo>
                    <a:pt x="180329" y="55403"/>
                    <a:pt x="181024" y="61007"/>
                    <a:pt x="181024" y="66553"/>
                  </a:cubicBezTo>
                  <a:cubicBezTo>
                    <a:pt x="181024" y="102718"/>
                    <a:pt x="151564" y="132124"/>
                    <a:pt x="115333" y="132124"/>
                  </a:cubicBezTo>
                  <a:lnTo>
                    <a:pt x="114754" y="132124"/>
                  </a:lnTo>
                  <a:cubicBezTo>
                    <a:pt x="84774" y="132124"/>
                    <a:pt x="58614" y="111904"/>
                    <a:pt x="51148" y="82960"/>
                  </a:cubicBezTo>
                  <a:cubicBezTo>
                    <a:pt x="49701" y="77472"/>
                    <a:pt x="49006" y="71868"/>
                    <a:pt x="49006" y="66322"/>
                  </a:cubicBezTo>
                  <a:cubicBezTo>
                    <a:pt x="49006" y="30157"/>
                    <a:pt x="78466" y="751"/>
                    <a:pt x="114639" y="751"/>
                  </a:cubicBezTo>
                  <a:close/>
                  <a:moveTo>
                    <a:pt x="457410" y="423"/>
                  </a:moveTo>
                  <a:cubicBezTo>
                    <a:pt x="420880" y="423"/>
                    <a:pt x="391355" y="29894"/>
                    <a:pt x="391355" y="66356"/>
                  </a:cubicBezTo>
                  <a:cubicBezTo>
                    <a:pt x="391355" y="72135"/>
                    <a:pt x="392108" y="77740"/>
                    <a:pt x="393497" y="83056"/>
                  </a:cubicBezTo>
                  <a:cubicBezTo>
                    <a:pt x="400849" y="111487"/>
                    <a:pt x="426669" y="132521"/>
                    <a:pt x="457468" y="132521"/>
                  </a:cubicBezTo>
                  <a:lnTo>
                    <a:pt x="457815" y="132521"/>
                  </a:lnTo>
                  <a:lnTo>
                    <a:pt x="458104" y="132521"/>
                  </a:lnTo>
                  <a:cubicBezTo>
                    <a:pt x="494634" y="132521"/>
                    <a:pt x="524159" y="103050"/>
                    <a:pt x="524159" y="66587"/>
                  </a:cubicBezTo>
                  <a:cubicBezTo>
                    <a:pt x="524159" y="60809"/>
                    <a:pt x="523406" y="55204"/>
                    <a:pt x="522017" y="49887"/>
                  </a:cubicBezTo>
                  <a:cubicBezTo>
                    <a:pt x="514665" y="21457"/>
                    <a:pt x="488845" y="423"/>
                    <a:pt x="458046" y="423"/>
                  </a:cubicBezTo>
                  <a:lnTo>
                    <a:pt x="457699" y="423"/>
                  </a:lnTo>
                  <a:close/>
                  <a:moveTo>
                    <a:pt x="114646" y="423"/>
                  </a:moveTo>
                  <a:cubicBezTo>
                    <a:pt x="78190" y="423"/>
                    <a:pt x="48620" y="29894"/>
                    <a:pt x="48620" y="66356"/>
                  </a:cubicBezTo>
                  <a:cubicBezTo>
                    <a:pt x="48620" y="72135"/>
                    <a:pt x="49372" y="77740"/>
                    <a:pt x="50761" y="83056"/>
                  </a:cubicBezTo>
                  <a:cubicBezTo>
                    <a:pt x="58110" y="111487"/>
                    <a:pt x="83977" y="132521"/>
                    <a:pt x="114762" y="132521"/>
                  </a:cubicBezTo>
                  <a:lnTo>
                    <a:pt x="115051" y="132521"/>
                  </a:lnTo>
                  <a:lnTo>
                    <a:pt x="115340" y="132521"/>
                  </a:lnTo>
                  <a:cubicBezTo>
                    <a:pt x="151854" y="132521"/>
                    <a:pt x="181424" y="103050"/>
                    <a:pt x="181424" y="66587"/>
                  </a:cubicBezTo>
                  <a:cubicBezTo>
                    <a:pt x="181424" y="60809"/>
                    <a:pt x="180614" y="55204"/>
                    <a:pt x="179225" y="49887"/>
                  </a:cubicBezTo>
                  <a:cubicBezTo>
                    <a:pt x="171934" y="21457"/>
                    <a:pt x="146067" y="423"/>
                    <a:pt x="115282" y="423"/>
                  </a:cubicBezTo>
                  <a:lnTo>
                    <a:pt x="114993" y="423"/>
                  </a:lnTo>
                  <a:close/>
                  <a:moveTo>
                    <a:pt x="286036" y="397"/>
                  </a:moveTo>
                  <a:cubicBezTo>
                    <a:pt x="249522" y="282"/>
                    <a:pt x="219952" y="29874"/>
                    <a:pt x="219952" y="66286"/>
                  </a:cubicBezTo>
                  <a:cubicBezTo>
                    <a:pt x="219952" y="72066"/>
                    <a:pt x="220762" y="77672"/>
                    <a:pt x="222151" y="82990"/>
                  </a:cubicBezTo>
                  <a:cubicBezTo>
                    <a:pt x="229442" y="111484"/>
                    <a:pt x="255309" y="132522"/>
                    <a:pt x="286094" y="132522"/>
                  </a:cubicBezTo>
                  <a:lnTo>
                    <a:pt x="286383" y="132522"/>
                  </a:lnTo>
                  <a:lnTo>
                    <a:pt x="286730" y="132522"/>
                  </a:lnTo>
                  <a:cubicBezTo>
                    <a:pt x="323186" y="132522"/>
                    <a:pt x="352756" y="103045"/>
                    <a:pt x="352756" y="66575"/>
                  </a:cubicBezTo>
                  <a:cubicBezTo>
                    <a:pt x="352756" y="60796"/>
                    <a:pt x="352004" y="55189"/>
                    <a:pt x="350615" y="49872"/>
                  </a:cubicBezTo>
                  <a:cubicBezTo>
                    <a:pt x="343266" y="21436"/>
                    <a:pt x="317399" y="397"/>
                    <a:pt x="286614" y="397"/>
                  </a:cubicBezTo>
                  <a:lnTo>
                    <a:pt x="286325" y="397"/>
                  </a:lnTo>
                  <a:close/>
                  <a:moveTo>
                    <a:pt x="457411" y="0"/>
                  </a:moveTo>
                  <a:lnTo>
                    <a:pt x="458047" y="0"/>
                  </a:lnTo>
                  <a:cubicBezTo>
                    <a:pt x="488359" y="0"/>
                    <a:pt x="514795" y="20451"/>
                    <a:pt x="522315" y="49741"/>
                  </a:cubicBezTo>
                  <a:cubicBezTo>
                    <a:pt x="523761" y="55230"/>
                    <a:pt x="524513" y="60891"/>
                    <a:pt x="524513" y="66553"/>
                  </a:cubicBezTo>
                  <a:cubicBezTo>
                    <a:pt x="524513" y="103122"/>
                    <a:pt x="494722" y="132875"/>
                    <a:pt x="458105" y="132875"/>
                  </a:cubicBezTo>
                  <a:lnTo>
                    <a:pt x="457469" y="132875"/>
                  </a:lnTo>
                  <a:cubicBezTo>
                    <a:pt x="427157" y="132875"/>
                    <a:pt x="400721" y="112424"/>
                    <a:pt x="393201" y="83133"/>
                  </a:cubicBezTo>
                  <a:cubicBezTo>
                    <a:pt x="391755" y="77645"/>
                    <a:pt x="391003" y="71983"/>
                    <a:pt x="391003" y="66322"/>
                  </a:cubicBezTo>
                  <a:cubicBezTo>
                    <a:pt x="391003" y="29752"/>
                    <a:pt x="420794" y="0"/>
                    <a:pt x="457411" y="0"/>
                  </a:cubicBezTo>
                  <a:close/>
                  <a:moveTo>
                    <a:pt x="285868" y="0"/>
                  </a:moveTo>
                  <a:lnTo>
                    <a:pt x="286621" y="0"/>
                  </a:lnTo>
                  <a:cubicBezTo>
                    <a:pt x="316948" y="0"/>
                    <a:pt x="343456" y="20451"/>
                    <a:pt x="350980" y="49741"/>
                  </a:cubicBezTo>
                  <a:cubicBezTo>
                    <a:pt x="352427" y="55287"/>
                    <a:pt x="353179" y="60891"/>
                    <a:pt x="353179" y="66553"/>
                  </a:cubicBezTo>
                  <a:cubicBezTo>
                    <a:pt x="353179" y="103122"/>
                    <a:pt x="323372" y="132875"/>
                    <a:pt x="286736" y="132875"/>
                  </a:cubicBezTo>
                  <a:lnTo>
                    <a:pt x="286100" y="132875"/>
                  </a:lnTo>
                  <a:cubicBezTo>
                    <a:pt x="255772" y="132875"/>
                    <a:pt x="229322" y="112366"/>
                    <a:pt x="221740" y="83076"/>
                  </a:cubicBezTo>
                  <a:cubicBezTo>
                    <a:pt x="220294" y="77530"/>
                    <a:pt x="219599" y="71868"/>
                    <a:pt x="219599" y="66264"/>
                  </a:cubicBezTo>
                  <a:cubicBezTo>
                    <a:pt x="219599" y="29695"/>
                    <a:pt x="249348" y="0"/>
                    <a:pt x="285868" y="0"/>
                  </a:cubicBezTo>
                  <a:close/>
                  <a:moveTo>
                    <a:pt x="114639" y="0"/>
                  </a:moveTo>
                  <a:lnTo>
                    <a:pt x="115275" y="0"/>
                  </a:lnTo>
                  <a:cubicBezTo>
                    <a:pt x="145603" y="0"/>
                    <a:pt x="172053" y="20451"/>
                    <a:pt x="179635" y="49741"/>
                  </a:cubicBezTo>
                  <a:cubicBezTo>
                    <a:pt x="181081" y="55230"/>
                    <a:pt x="181776" y="60891"/>
                    <a:pt x="181776" y="66553"/>
                  </a:cubicBezTo>
                  <a:cubicBezTo>
                    <a:pt x="181776" y="103122"/>
                    <a:pt x="151969" y="132875"/>
                    <a:pt x="115333" y="132875"/>
                  </a:cubicBezTo>
                  <a:lnTo>
                    <a:pt x="114754" y="132875"/>
                  </a:lnTo>
                  <a:cubicBezTo>
                    <a:pt x="84427" y="132875"/>
                    <a:pt x="57919" y="112424"/>
                    <a:pt x="50395" y="83133"/>
                  </a:cubicBezTo>
                  <a:cubicBezTo>
                    <a:pt x="48948" y="77645"/>
                    <a:pt x="48196" y="71983"/>
                    <a:pt x="48196" y="66322"/>
                  </a:cubicBezTo>
                  <a:cubicBezTo>
                    <a:pt x="48196" y="29752"/>
                    <a:pt x="78003" y="0"/>
                    <a:pt x="114639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发展前景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2e29df05-2aa1-4753-a8a7-3d17071f324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099" y="1289328"/>
            <a:ext cx="10845800" cy="4986338"/>
            <a:chOff x="673099" y="1130300"/>
            <a:chExt cx="10845800" cy="4986338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719138" y="2492896"/>
              <a:ext cx="10753725" cy="0"/>
            </a:xfrm>
            <a:prstGeom prst="line">
              <a:avLst/>
            </a:prstGeom>
            <a:ln w="1905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>
              <a:stCxn id="11" idx="0"/>
            </p:cNvCxnSpPr>
            <p:nvPr/>
          </p:nvCxnSpPr>
          <p:spPr>
            <a:xfrm flipV="1">
              <a:off x="3270482" y="2492896"/>
              <a:ext cx="234034" cy="168899"/>
            </a:xfrm>
            <a:prstGeom prst="line">
              <a:avLst/>
            </a:prstGeom>
            <a:ln w="1905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îsľiḓé"/>
            <p:cNvSpPr/>
            <p:nvPr/>
          </p:nvSpPr>
          <p:spPr>
            <a:xfrm>
              <a:off x="3397230" y="2400478"/>
              <a:ext cx="193798" cy="19379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0" name="îšļiḑê"/>
            <p:cNvSpPr/>
            <p:nvPr/>
          </p:nvSpPr>
          <p:spPr>
            <a:xfrm>
              <a:off x="2039414" y="4388446"/>
              <a:ext cx="2462136" cy="17281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1" name="iṡlîḑe"/>
            <p:cNvSpPr/>
            <p:nvPr/>
          </p:nvSpPr>
          <p:spPr>
            <a:xfrm>
              <a:off x="2039414" y="2661795"/>
              <a:ext cx="2462136" cy="1728192"/>
            </a:xfrm>
            <a:prstGeom prst="rect">
              <a:avLst/>
            </a:prstGeom>
            <a:blipFill dpi="0" rotWithShape="1">
              <a:blip r:embed="rId2"/>
              <a:srcRect/>
              <a:tile tx="88900" ty="-3810000" sx="100000" sy="100000" flip="xy" algn="tr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2" name="îSḷiḍè"/>
            <p:cNvSpPr/>
            <p:nvPr/>
          </p:nvSpPr>
          <p:spPr>
            <a:xfrm>
              <a:off x="3036448" y="4215513"/>
              <a:ext cx="468068" cy="46806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92500" lnSpcReduction="10000"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3" name="íṥlîḑè"/>
            <p:cNvSpPr/>
            <p:nvPr/>
          </p:nvSpPr>
          <p:spPr bwMode="auto">
            <a:xfrm>
              <a:off x="3133150" y="4317271"/>
              <a:ext cx="274665" cy="264553"/>
            </a:xfrm>
            <a:custGeom>
              <a:avLst/>
              <a:gdLst>
                <a:gd name="T0" fmla="*/ 3413 w 6827"/>
                <a:gd name="T1" fmla="*/ 0 h 5912"/>
                <a:gd name="T2" fmla="*/ 0 w 6827"/>
                <a:gd name="T3" fmla="*/ 5912 h 5912"/>
                <a:gd name="T4" fmla="*/ 6827 w 6827"/>
                <a:gd name="T5" fmla="*/ 5912 h 5912"/>
                <a:gd name="T6" fmla="*/ 3413 w 6827"/>
                <a:gd name="T7" fmla="*/ 0 h 5912"/>
                <a:gd name="T8" fmla="*/ 3413 w 6827"/>
                <a:gd name="T9" fmla="*/ 972 h 5912"/>
                <a:gd name="T10" fmla="*/ 4489 w 6827"/>
                <a:gd name="T11" fmla="*/ 2835 h 5912"/>
                <a:gd name="T12" fmla="*/ 2338 w 6827"/>
                <a:gd name="T13" fmla="*/ 2835 h 5912"/>
                <a:gd name="T14" fmla="*/ 3413 w 6827"/>
                <a:gd name="T15" fmla="*/ 972 h 5912"/>
                <a:gd name="T16" fmla="*/ 842 w 6827"/>
                <a:gd name="T17" fmla="*/ 5426 h 5912"/>
                <a:gd name="T18" fmla="*/ 1917 w 6827"/>
                <a:gd name="T19" fmla="*/ 3564 h 5912"/>
                <a:gd name="T20" fmla="*/ 2993 w 6827"/>
                <a:gd name="T21" fmla="*/ 5426 h 5912"/>
                <a:gd name="T22" fmla="*/ 842 w 6827"/>
                <a:gd name="T23" fmla="*/ 5426 h 5912"/>
                <a:gd name="T24" fmla="*/ 2338 w 6827"/>
                <a:gd name="T25" fmla="*/ 3321 h 5912"/>
                <a:gd name="T26" fmla="*/ 4489 w 6827"/>
                <a:gd name="T27" fmla="*/ 3321 h 5912"/>
                <a:gd name="T28" fmla="*/ 3413 w 6827"/>
                <a:gd name="T29" fmla="*/ 5183 h 5912"/>
                <a:gd name="T30" fmla="*/ 2338 w 6827"/>
                <a:gd name="T31" fmla="*/ 3321 h 5912"/>
                <a:gd name="T32" fmla="*/ 4910 w 6827"/>
                <a:gd name="T33" fmla="*/ 3564 h 5912"/>
                <a:gd name="T34" fmla="*/ 5985 w 6827"/>
                <a:gd name="T35" fmla="*/ 5426 h 5912"/>
                <a:gd name="T36" fmla="*/ 3834 w 6827"/>
                <a:gd name="T37" fmla="*/ 5426 h 5912"/>
                <a:gd name="T38" fmla="*/ 4910 w 6827"/>
                <a:gd name="T39" fmla="*/ 3564 h 5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27" h="5912">
                  <a:moveTo>
                    <a:pt x="3413" y="0"/>
                  </a:moveTo>
                  <a:lnTo>
                    <a:pt x="0" y="5912"/>
                  </a:lnTo>
                  <a:lnTo>
                    <a:pt x="6827" y="5912"/>
                  </a:lnTo>
                  <a:lnTo>
                    <a:pt x="3413" y="0"/>
                  </a:lnTo>
                  <a:close/>
                  <a:moveTo>
                    <a:pt x="3413" y="972"/>
                  </a:moveTo>
                  <a:lnTo>
                    <a:pt x="4489" y="2835"/>
                  </a:lnTo>
                  <a:lnTo>
                    <a:pt x="2338" y="2835"/>
                  </a:lnTo>
                  <a:lnTo>
                    <a:pt x="3413" y="972"/>
                  </a:lnTo>
                  <a:close/>
                  <a:moveTo>
                    <a:pt x="842" y="5426"/>
                  </a:moveTo>
                  <a:lnTo>
                    <a:pt x="1917" y="3564"/>
                  </a:lnTo>
                  <a:lnTo>
                    <a:pt x="2993" y="5426"/>
                  </a:lnTo>
                  <a:lnTo>
                    <a:pt x="842" y="5426"/>
                  </a:lnTo>
                  <a:close/>
                  <a:moveTo>
                    <a:pt x="2338" y="3321"/>
                  </a:moveTo>
                  <a:lnTo>
                    <a:pt x="4489" y="3321"/>
                  </a:lnTo>
                  <a:lnTo>
                    <a:pt x="3413" y="5183"/>
                  </a:lnTo>
                  <a:lnTo>
                    <a:pt x="2338" y="3321"/>
                  </a:lnTo>
                  <a:close/>
                  <a:moveTo>
                    <a:pt x="4910" y="3564"/>
                  </a:moveTo>
                  <a:lnTo>
                    <a:pt x="5985" y="5426"/>
                  </a:lnTo>
                  <a:lnTo>
                    <a:pt x="3834" y="5426"/>
                  </a:lnTo>
                  <a:lnTo>
                    <a:pt x="4910" y="35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77500" lnSpcReduction="20000"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14" name="íṩľíḓe"/>
            <p:cNvGrpSpPr/>
            <p:nvPr/>
          </p:nvGrpSpPr>
          <p:grpSpPr>
            <a:xfrm>
              <a:off x="2039414" y="4927577"/>
              <a:ext cx="2449323" cy="944997"/>
              <a:chOff x="2039414" y="4995021"/>
              <a:chExt cx="2449323" cy="944997"/>
            </a:xfrm>
          </p:grpSpPr>
          <p:sp>
            <p:nvSpPr>
              <p:cNvPr id="37" name="ïŝľíḍe"/>
              <p:cNvSpPr/>
              <p:nvPr/>
            </p:nvSpPr>
            <p:spPr bwMode="auto">
              <a:xfrm>
                <a:off x="2039414" y="5382619"/>
                <a:ext cx="244932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8" name="iṡľíḓe"/>
              <p:cNvSpPr txBox="1"/>
              <p:nvPr/>
            </p:nvSpPr>
            <p:spPr bwMode="auto">
              <a:xfrm>
                <a:off x="2039414" y="4995021"/>
                <a:ext cx="244932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 flipV="1">
              <a:off x="6086482" y="2492896"/>
              <a:ext cx="234034" cy="168899"/>
            </a:xfrm>
            <a:prstGeom prst="line">
              <a:avLst/>
            </a:prstGeom>
            <a:ln w="1905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6086482" y="2492896"/>
              <a:ext cx="234034" cy="168899"/>
            </a:xfrm>
            <a:prstGeom prst="line">
              <a:avLst/>
            </a:prstGeom>
            <a:ln w="1905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íşlíḍe"/>
            <p:cNvSpPr/>
            <p:nvPr/>
          </p:nvSpPr>
          <p:spPr>
            <a:xfrm>
              <a:off x="6220127" y="2395996"/>
              <a:ext cx="193798" cy="19379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8" name="íṡļiďê"/>
            <p:cNvSpPr/>
            <p:nvPr/>
          </p:nvSpPr>
          <p:spPr>
            <a:xfrm>
              <a:off x="4855856" y="4388446"/>
              <a:ext cx="2462136" cy="17281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9" name="íṥḷiďe"/>
            <p:cNvSpPr/>
            <p:nvPr/>
          </p:nvSpPr>
          <p:spPr>
            <a:xfrm>
              <a:off x="4855856" y="2661795"/>
              <a:ext cx="2462136" cy="1728192"/>
            </a:xfrm>
            <a:prstGeom prst="rect">
              <a:avLst/>
            </a:prstGeom>
            <a:blipFill dpi="0" rotWithShape="1">
              <a:blip r:embed="rId2"/>
              <a:srcRect/>
              <a:tile tx="88900" ty="7620000" sx="100000" sy="100000" flip="xy" algn="tr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0" name="íšlidê"/>
            <p:cNvSpPr/>
            <p:nvPr/>
          </p:nvSpPr>
          <p:spPr>
            <a:xfrm>
              <a:off x="5852924" y="4215513"/>
              <a:ext cx="468000" cy="468000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92500" lnSpcReduction="10000"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1" name="íṧḻiḑe"/>
            <p:cNvSpPr/>
            <p:nvPr/>
          </p:nvSpPr>
          <p:spPr bwMode="auto">
            <a:xfrm>
              <a:off x="5949612" y="4317256"/>
              <a:ext cx="274626" cy="264514"/>
            </a:xfrm>
            <a:custGeom>
              <a:avLst/>
              <a:gdLst>
                <a:gd name="T0" fmla="*/ 4096 w 6827"/>
                <a:gd name="T1" fmla="*/ 4551 h 6827"/>
                <a:gd name="T2" fmla="*/ 6258 w 6827"/>
                <a:gd name="T3" fmla="*/ 4096 h 6827"/>
                <a:gd name="T4" fmla="*/ 2348 w 6827"/>
                <a:gd name="T5" fmla="*/ 4911 h 6827"/>
                <a:gd name="T6" fmla="*/ 569 w 6827"/>
                <a:gd name="T7" fmla="*/ 4551 h 6827"/>
                <a:gd name="T8" fmla="*/ 569 w 6827"/>
                <a:gd name="T9" fmla="*/ 3982 h 6827"/>
                <a:gd name="T10" fmla="*/ 1707 w 6827"/>
                <a:gd name="T11" fmla="*/ 2503 h 6827"/>
                <a:gd name="T12" fmla="*/ 3868 w 6827"/>
                <a:gd name="T13" fmla="*/ 2731 h 6827"/>
                <a:gd name="T14" fmla="*/ 5827 w 6827"/>
                <a:gd name="T15" fmla="*/ 2004 h 6827"/>
                <a:gd name="T16" fmla="*/ 6258 w 6827"/>
                <a:gd name="T17" fmla="*/ 1820 h 6827"/>
                <a:gd name="T18" fmla="*/ 4779 w 6827"/>
                <a:gd name="T19" fmla="*/ 0 h 6827"/>
                <a:gd name="T20" fmla="*/ 2854 w 6827"/>
                <a:gd name="T21" fmla="*/ 2381 h 6827"/>
                <a:gd name="T22" fmla="*/ 1239 w 6827"/>
                <a:gd name="T23" fmla="*/ 2257 h 6827"/>
                <a:gd name="T24" fmla="*/ 569 w 6827"/>
                <a:gd name="T25" fmla="*/ 2844 h 6827"/>
                <a:gd name="T26" fmla="*/ 569 w 6827"/>
                <a:gd name="T27" fmla="*/ 2276 h 6827"/>
                <a:gd name="T28" fmla="*/ 569 w 6827"/>
                <a:gd name="T29" fmla="*/ 1707 h 6827"/>
                <a:gd name="T30" fmla="*/ 569 w 6827"/>
                <a:gd name="T31" fmla="*/ 1138 h 6827"/>
                <a:gd name="T32" fmla="*/ 569 w 6827"/>
                <a:gd name="T33" fmla="*/ 569 h 6827"/>
                <a:gd name="T34" fmla="*/ 341 w 6827"/>
                <a:gd name="T35" fmla="*/ 0 h 6827"/>
                <a:gd name="T36" fmla="*/ 114 w 6827"/>
                <a:gd name="T37" fmla="*/ 569 h 6827"/>
                <a:gd name="T38" fmla="*/ 114 w 6827"/>
                <a:gd name="T39" fmla="*/ 1138 h 6827"/>
                <a:gd name="T40" fmla="*/ 114 w 6827"/>
                <a:gd name="T41" fmla="*/ 1707 h 6827"/>
                <a:gd name="T42" fmla="*/ 114 w 6827"/>
                <a:gd name="T43" fmla="*/ 2276 h 6827"/>
                <a:gd name="T44" fmla="*/ 114 w 6827"/>
                <a:gd name="T45" fmla="*/ 2844 h 6827"/>
                <a:gd name="T46" fmla="*/ 114 w 6827"/>
                <a:gd name="T47" fmla="*/ 3413 h 6827"/>
                <a:gd name="T48" fmla="*/ 114 w 6827"/>
                <a:gd name="T49" fmla="*/ 3982 h 6827"/>
                <a:gd name="T50" fmla="*/ 114 w 6827"/>
                <a:gd name="T51" fmla="*/ 4551 h 6827"/>
                <a:gd name="T52" fmla="*/ 114 w 6827"/>
                <a:gd name="T53" fmla="*/ 5120 h 6827"/>
                <a:gd name="T54" fmla="*/ 114 w 6827"/>
                <a:gd name="T55" fmla="*/ 5689 h 6827"/>
                <a:gd name="T56" fmla="*/ 114 w 6827"/>
                <a:gd name="T57" fmla="*/ 6258 h 6827"/>
                <a:gd name="T58" fmla="*/ 683 w 6827"/>
                <a:gd name="T59" fmla="*/ 6713 h 6827"/>
                <a:gd name="T60" fmla="*/ 1252 w 6827"/>
                <a:gd name="T61" fmla="*/ 6713 h 6827"/>
                <a:gd name="T62" fmla="*/ 1820 w 6827"/>
                <a:gd name="T63" fmla="*/ 6713 h 6827"/>
                <a:gd name="T64" fmla="*/ 2389 w 6827"/>
                <a:gd name="T65" fmla="*/ 6713 h 6827"/>
                <a:gd name="T66" fmla="*/ 2958 w 6827"/>
                <a:gd name="T67" fmla="*/ 6713 h 6827"/>
                <a:gd name="T68" fmla="*/ 3527 w 6827"/>
                <a:gd name="T69" fmla="*/ 6713 h 6827"/>
                <a:gd name="T70" fmla="*/ 4096 w 6827"/>
                <a:gd name="T71" fmla="*/ 6713 h 6827"/>
                <a:gd name="T72" fmla="*/ 4665 w 6827"/>
                <a:gd name="T73" fmla="*/ 6713 h 6827"/>
                <a:gd name="T74" fmla="*/ 5234 w 6827"/>
                <a:gd name="T75" fmla="*/ 6713 h 6827"/>
                <a:gd name="T76" fmla="*/ 5803 w 6827"/>
                <a:gd name="T77" fmla="*/ 6713 h 6827"/>
                <a:gd name="T78" fmla="*/ 6371 w 6827"/>
                <a:gd name="T79" fmla="*/ 6713 h 6827"/>
                <a:gd name="T80" fmla="*/ 6827 w 6827"/>
                <a:gd name="T81" fmla="*/ 6485 h 6827"/>
                <a:gd name="T82" fmla="*/ 6371 w 6827"/>
                <a:gd name="T83" fmla="*/ 6258 h 6827"/>
                <a:gd name="T84" fmla="*/ 5803 w 6827"/>
                <a:gd name="T85" fmla="*/ 6258 h 6827"/>
                <a:gd name="T86" fmla="*/ 5234 w 6827"/>
                <a:gd name="T87" fmla="*/ 6258 h 6827"/>
                <a:gd name="T88" fmla="*/ 4665 w 6827"/>
                <a:gd name="T89" fmla="*/ 6258 h 6827"/>
                <a:gd name="T90" fmla="*/ 4096 w 6827"/>
                <a:gd name="T91" fmla="*/ 6258 h 6827"/>
                <a:gd name="T92" fmla="*/ 3527 w 6827"/>
                <a:gd name="T93" fmla="*/ 6258 h 6827"/>
                <a:gd name="T94" fmla="*/ 2958 w 6827"/>
                <a:gd name="T95" fmla="*/ 6258 h 6827"/>
                <a:gd name="T96" fmla="*/ 2389 w 6827"/>
                <a:gd name="T97" fmla="*/ 6258 h 6827"/>
                <a:gd name="T98" fmla="*/ 1820 w 6827"/>
                <a:gd name="T99" fmla="*/ 6258 h 6827"/>
                <a:gd name="T100" fmla="*/ 1252 w 6827"/>
                <a:gd name="T101" fmla="*/ 6258 h 6827"/>
                <a:gd name="T102" fmla="*/ 683 w 6827"/>
                <a:gd name="T103" fmla="*/ 6258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827" h="6827">
                  <a:moveTo>
                    <a:pt x="1263" y="5234"/>
                  </a:moveTo>
                  <a:cubicBezTo>
                    <a:pt x="1316" y="5493"/>
                    <a:pt x="1546" y="5689"/>
                    <a:pt x="1820" y="5689"/>
                  </a:cubicBezTo>
                  <a:cubicBezTo>
                    <a:pt x="2114" y="5689"/>
                    <a:pt x="2354" y="5464"/>
                    <a:pt x="2383" y="5178"/>
                  </a:cubicBezTo>
                  <a:lnTo>
                    <a:pt x="3568" y="4191"/>
                  </a:lnTo>
                  <a:cubicBezTo>
                    <a:pt x="3652" y="4401"/>
                    <a:pt x="3856" y="4551"/>
                    <a:pt x="4096" y="4551"/>
                  </a:cubicBezTo>
                  <a:cubicBezTo>
                    <a:pt x="4348" y="4551"/>
                    <a:pt x="4560" y="4385"/>
                    <a:pt x="4635" y="4157"/>
                  </a:cubicBezTo>
                  <a:lnTo>
                    <a:pt x="5696" y="4736"/>
                  </a:lnTo>
                  <a:cubicBezTo>
                    <a:pt x="5732" y="5016"/>
                    <a:pt x="5969" y="5234"/>
                    <a:pt x="6258" y="5234"/>
                  </a:cubicBezTo>
                  <a:cubicBezTo>
                    <a:pt x="6571" y="5234"/>
                    <a:pt x="6827" y="4979"/>
                    <a:pt x="6827" y="4665"/>
                  </a:cubicBezTo>
                  <a:cubicBezTo>
                    <a:pt x="6827" y="4351"/>
                    <a:pt x="6571" y="4096"/>
                    <a:pt x="6258" y="4096"/>
                  </a:cubicBezTo>
                  <a:cubicBezTo>
                    <a:pt x="6006" y="4096"/>
                    <a:pt x="5794" y="4262"/>
                    <a:pt x="5719" y="4490"/>
                  </a:cubicBezTo>
                  <a:lnTo>
                    <a:pt x="4658" y="3911"/>
                  </a:lnTo>
                  <a:cubicBezTo>
                    <a:pt x="4622" y="3631"/>
                    <a:pt x="4385" y="3413"/>
                    <a:pt x="4096" y="3413"/>
                  </a:cubicBezTo>
                  <a:cubicBezTo>
                    <a:pt x="3802" y="3413"/>
                    <a:pt x="3563" y="3638"/>
                    <a:pt x="3533" y="3924"/>
                  </a:cubicBezTo>
                  <a:lnTo>
                    <a:pt x="2348" y="4911"/>
                  </a:lnTo>
                  <a:cubicBezTo>
                    <a:pt x="2265" y="4701"/>
                    <a:pt x="2060" y="4551"/>
                    <a:pt x="1820" y="4551"/>
                  </a:cubicBezTo>
                  <a:cubicBezTo>
                    <a:pt x="1546" y="4551"/>
                    <a:pt x="1316" y="4747"/>
                    <a:pt x="1263" y="5006"/>
                  </a:cubicBezTo>
                  <a:lnTo>
                    <a:pt x="455" y="5006"/>
                  </a:lnTo>
                  <a:lnTo>
                    <a:pt x="455" y="4551"/>
                  </a:lnTo>
                  <a:lnTo>
                    <a:pt x="569" y="4551"/>
                  </a:lnTo>
                  <a:cubicBezTo>
                    <a:pt x="632" y="4551"/>
                    <a:pt x="683" y="4500"/>
                    <a:pt x="683" y="4437"/>
                  </a:cubicBezTo>
                  <a:cubicBezTo>
                    <a:pt x="683" y="4374"/>
                    <a:pt x="632" y="4324"/>
                    <a:pt x="569" y="4324"/>
                  </a:cubicBezTo>
                  <a:lnTo>
                    <a:pt x="455" y="4324"/>
                  </a:lnTo>
                  <a:lnTo>
                    <a:pt x="455" y="3982"/>
                  </a:lnTo>
                  <a:lnTo>
                    <a:pt x="569" y="3982"/>
                  </a:lnTo>
                  <a:cubicBezTo>
                    <a:pt x="632" y="3982"/>
                    <a:pt x="683" y="3931"/>
                    <a:pt x="683" y="3868"/>
                  </a:cubicBezTo>
                  <a:cubicBezTo>
                    <a:pt x="683" y="3806"/>
                    <a:pt x="632" y="3755"/>
                    <a:pt x="569" y="3755"/>
                  </a:cubicBezTo>
                  <a:lnTo>
                    <a:pt x="480" y="3755"/>
                  </a:lnTo>
                  <a:lnTo>
                    <a:pt x="1407" y="2416"/>
                  </a:lnTo>
                  <a:cubicBezTo>
                    <a:pt x="1494" y="2470"/>
                    <a:pt x="1596" y="2503"/>
                    <a:pt x="1707" y="2503"/>
                  </a:cubicBezTo>
                  <a:cubicBezTo>
                    <a:pt x="1888" y="2503"/>
                    <a:pt x="2048" y="2416"/>
                    <a:pt x="2152" y="2284"/>
                  </a:cubicBezTo>
                  <a:lnTo>
                    <a:pt x="2752" y="2584"/>
                  </a:lnTo>
                  <a:cubicBezTo>
                    <a:pt x="2740" y="2631"/>
                    <a:pt x="2731" y="2680"/>
                    <a:pt x="2731" y="2731"/>
                  </a:cubicBezTo>
                  <a:cubicBezTo>
                    <a:pt x="2731" y="3044"/>
                    <a:pt x="2986" y="3300"/>
                    <a:pt x="3300" y="3300"/>
                  </a:cubicBezTo>
                  <a:cubicBezTo>
                    <a:pt x="3613" y="3300"/>
                    <a:pt x="3868" y="3044"/>
                    <a:pt x="3868" y="2731"/>
                  </a:cubicBezTo>
                  <a:cubicBezTo>
                    <a:pt x="3868" y="2608"/>
                    <a:pt x="3829" y="2496"/>
                    <a:pt x="3763" y="2403"/>
                  </a:cubicBezTo>
                  <a:lnTo>
                    <a:pt x="4488" y="1055"/>
                  </a:lnTo>
                  <a:cubicBezTo>
                    <a:pt x="4574" y="1107"/>
                    <a:pt x="4672" y="1138"/>
                    <a:pt x="4779" y="1138"/>
                  </a:cubicBezTo>
                  <a:cubicBezTo>
                    <a:pt x="4891" y="1138"/>
                    <a:pt x="4995" y="1104"/>
                    <a:pt x="5083" y="1048"/>
                  </a:cubicBezTo>
                  <a:lnTo>
                    <a:pt x="5827" y="2004"/>
                  </a:lnTo>
                  <a:cubicBezTo>
                    <a:pt x="5829" y="2007"/>
                    <a:pt x="5833" y="2009"/>
                    <a:pt x="5836" y="2011"/>
                  </a:cubicBezTo>
                  <a:cubicBezTo>
                    <a:pt x="5745" y="2112"/>
                    <a:pt x="5689" y="2244"/>
                    <a:pt x="5689" y="2389"/>
                  </a:cubicBezTo>
                  <a:cubicBezTo>
                    <a:pt x="5689" y="2703"/>
                    <a:pt x="5944" y="2958"/>
                    <a:pt x="6258" y="2958"/>
                  </a:cubicBezTo>
                  <a:cubicBezTo>
                    <a:pt x="6571" y="2958"/>
                    <a:pt x="6827" y="2703"/>
                    <a:pt x="6827" y="2389"/>
                  </a:cubicBezTo>
                  <a:cubicBezTo>
                    <a:pt x="6827" y="2076"/>
                    <a:pt x="6571" y="1820"/>
                    <a:pt x="6258" y="1820"/>
                  </a:cubicBezTo>
                  <a:cubicBezTo>
                    <a:pt x="6170" y="1820"/>
                    <a:pt x="6087" y="1842"/>
                    <a:pt x="6013" y="1878"/>
                  </a:cubicBezTo>
                  <a:cubicBezTo>
                    <a:pt x="6010" y="1874"/>
                    <a:pt x="6010" y="1869"/>
                    <a:pt x="6006" y="1864"/>
                  </a:cubicBezTo>
                  <a:lnTo>
                    <a:pt x="5248" y="890"/>
                  </a:lnTo>
                  <a:cubicBezTo>
                    <a:pt x="5311" y="798"/>
                    <a:pt x="5348" y="688"/>
                    <a:pt x="5348" y="569"/>
                  </a:cubicBezTo>
                  <a:cubicBezTo>
                    <a:pt x="5348" y="255"/>
                    <a:pt x="5092" y="0"/>
                    <a:pt x="4779" y="0"/>
                  </a:cubicBezTo>
                  <a:cubicBezTo>
                    <a:pt x="4465" y="0"/>
                    <a:pt x="4210" y="255"/>
                    <a:pt x="4210" y="569"/>
                  </a:cubicBezTo>
                  <a:cubicBezTo>
                    <a:pt x="4210" y="691"/>
                    <a:pt x="4249" y="804"/>
                    <a:pt x="4315" y="897"/>
                  </a:cubicBezTo>
                  <a:lnTo>
                    <a:pt x="3590" y="2244"/>
                  </a:lnTo>
                  <a:cubicBezTo>
                    <a:pt x="3505" y="2193"/>
                    <a:pt x="3406" y="2162"/>
                    <a:pt x="3300" y="2162"/>
                  </a:cubicBezTo>
                  <a:cubicBezTo>
                    <a:pt x="3118" y="2162"/>
                    <a:pt x="2959" y="2248"/>
                    <a:pt x="2854" y="2381"/>
                  </a:cubicBezTo>
                  <a:lnTo>
                    <a:pt x="2254" y="2081"/>
                  </a:lnTo>
                  <a:cubicBezTo>
                    <a:pt x="2267" y="2034"/>
                    <a:pt x="2276" y="1985"/>
                    <a:pt x="2276" y="1934"/>
                  </a:cubicBezTo>
                  <a:cubicBezTo>
                    <a:pt x="2276" y="1621"/>
                    <a:pt x="2020" y="1365"/>
                    <a:pt x="1707" y="1365"/>
                  </a:cubicBezTo>
                  <a:cubicBezTo>
                    <a:pt x="1393" y="1365"/>
                    <a:pt x="1138" y="1621"/>
                    <a:pt x="1138" y="1934"/>
                  </a:cubicBezTo>
                  <a:cubicBezTo>
                    <a:pt x="1138" y="2054"/>
                    <a:pt x="1176" y="2166"/>
                    <a:pt x="1239" y="2257"/>
                  </a:cubicBezTo>
                  <a:lnTo>
                    <a:pt x="593" y="3191"/>
                  </a:lnTo>
                  <a:cubicBezTo>
                    <a:pt x="585" y="3189"/>
                    <a:pt x="578" y="3186"/>
                    <a:pt x="569" y="3186"/>
                  </a:cubicBezTo>
                  <a:lnTo>
                    <a:pt x="455" y="3186"/>
                  </a:lnTo>
                  <a:lnTo>
                    <a:pt x="455" y="2844"/>
                  </a:lnTo>
                  <a:lnTo>
                    <a:pt x="569" y="2844"/>
                  </a:lnTo>
                  <a:cubicBezTo>
                    <a:pt x="632" y="2844"/>
                    <a:pt x="683" y="2794"/>
                    <a:pt x="683" y="2731"/>
                  </a:cubicBezTo>
                  <a:cubicBezTo>
                    <a:pt x="683" y="2668"/>
                    <a:pt x="632" y="2617"/>
                    <a:pt x="569" y="2617"/>
                  </a:cubicBezTo>
                  <a:lnTo>
                    <a:pt x="455" y="2617"/>
                  </a:lnTo>
                  <a:lnTo>
                    <a:pt x="455" y="2276"/>
                  </a:lnTo>
                  <a:lnTo>
                    <a:pt x="569" y="2276"/>
                  </a:lnTo>
                  <a:cubicBezTo>
                    <a:pt x="632" y="2276"/>
                    <a:pt x="683" y="2225"/>
                    <a:pt x="683" y="2162"/>
                  </a:cubicBezTo>
                  <a:cubicBezTo>
                    <a:pt x="683" y="2099"/>
                    <a:pt x="632" y="2048"/>
                    <a:pt x="569" y="2048"/>
                  </a:cubicBezTo>
                  <a:lnTo>
                    <a:pt x="455" y="2048"/>
                  </a:lnTo>
                  <a:lnTo>
                    <a:pt x="455" y="1707"/>
                  </a:lnTo>
                  <a:lnTo>
                    <a:pt x="569" y="1707"/>
                  </a:lnTo>
                  <a:cubicBezTo>
                    <a:pt x="632" y="1707"/>
                    <a:pt x="683" y="1656"/>
                    <a:pt x="683" y="1593"/>
                  </a:cubicBezTo>
                  <a:cubicBezTo>
                    <a:pt x="683" y="1530"/>
                    <a:pt x="632" y="1479"/>
                    <a:pt x="569" y="1479"/>
                  </a:cubicBezTo>
                  <a:lnTo>
                    <a:pt x="455" y="1479"/>
                  </a:lnTo>
                  <a:lnTo>
                    <a:pt x="455" y="1138"/>
                  </a:lnTo>
                  <a:lnTo>
                    <a:pt x="569" y="1138"/>
                  </a:lnTo>
                  <a:cubicBezTo>
                    <a:pt x="632" y="1138"/>
                    <a:pt x="683" y="1087"/>
                    <a:pt x="683" y="1024"/>
                  </a:cubicBezTo>
                  <a:cubicBezTo>
                    <a:pt x="683" y="961"/>
                    <a:pt x="632" y="910"/>
                    <a:pt x="569" y="910"/>
                  </a:cubicBezTo>
                  <a:lnTo>
                    <a:pt x="455" y="910"/>
                  </a:lnTo>
                  <a:lnTo>
                    <a:pt x="455" y="569"/>
                  </a:lnTo>
                  <a:lnTo>
                    <a:pt x="569" y="569"/>
                  </a:lnTo>
                  <a:cubicBezTo>
                    <a:pt x="632" y="569"/>
                    <a:pt x="683" y="518"/>
                    <a:pt x="683" y="455"/>
                  </a:cubicBezTo>
                  <a:cubicBezTo>
                    <a:pt x="683" y="392"/>
                    <a:pt x="632" y="341"/>
                    <a:pt x="569" y="341"/>
                  </a:cubicBezTo>
                  <a:lnTo>
                    <a:pt x="455" y="341"/>
                  </a:lnTo>
                  <a:lnTo>
                    <a:pt x="455" y="114"/>
                  </a:lnTo>
                  <a:cubicBezTo>
                    <a:pt x="455" y="51"/>
                    <a:pt x="404" y="0"/>
                    <a:pt x="341" y="0"/>
                  </a:cubicBezTo>
                  <a:cubicBezTo>
                    <a:pt x="278" y="0"/>
                    <a:pt x="228" y="51"/>
                    <a:pt x="228" y="114"/>
                  </a:cubicBezTo>
                  <a:lnTo>
                    <a:pt x="228" y="341"/>
                  </a:lnTo>
                  <a:lnTo>
                    <a:pt x="114" y="341"/>
                  </a:lnTo>
                  <a:cubicBezTo>
                    <a:pt x="51" y="341"/>
                    <a:pt x="0" y="392"/>
                    <a:pt x="0" y="455"/>
                  </a:cubicBezTo>
                  <a:cubicBezTo>
                    <a:pt x="0" y="518"/>
                    <a:pt x="51" y="569"/>
                    <a:pt x="114" y="569"/>
                  </a:cubicBezTo>
                  <a:lnTo>
                    <a:pt x="228" y="569"/>
                  </a:lnTo>
                  <a:lnTo>
                    <a:pt x="228" y="910"/>
                  </a:lnTo>
                  <a:lnTo>
                    <a:pt x="114" y="910"/>
                  </a:lnTo>
                  <a:cubicBezTo>
                    <a:pt x="51" y="910"/>
                    <a:pt x="0" y="961"/>
                    <a:pt x="0" y="1024"/>
                  </a:cubicBezTo>
                  <a:cubicBezTo>
                    <a:pt x="0" y="1087"/>
                    <a:pt x="51" y="1138"/>
                    <a:pt x="114" y="1138"/>
                  </a:cubicBezTo>
                  <a:lnTo>
                    <a:pt x="228" y="1138"/>
                  </a:lnTo>
                  <a:lnTo>
                    <a:pt x="228" y="1479"/>
                  </a:lnTo>
                  <a:lnTo>
                    <a:pt x="114" y="1479"/>
                  </a:lnTo>
                  <a:cubicBezTo>
                    <a:pt x="51" y="1479"/>
                    <a:pt x="0" y="1530"/>
                    <a:pt x="0" y="1593"/>
                  </a:cubicBezTo>
                  <a:cubicBezTo>
                    <a:pt x="0" y="1656"/>
                    <a:pt x="51" y="1707"/>
                    <a:pt x="114" y="1707"/>
                  </a:cubicBezTo>
                  <a:lnTo>
                    <a:pt x="228" y="1707"/>
                  </a:lnTo>
                  <a:lnTo>
                    <a:pt x="228" y="2048"/>
                  </a:lnTo>
                  <a:lnTo>
                    <a:pt x="114" y="2048"/>
                  </a:lnTo>
                  <a:cubicBezTo>
                    <a:pt x="51" y="2048"/>
                    <a:pt x="0" y="2099"/>
                    <a:pt x="0" y="2162"/>
                  </a:cubicBezTo>
                  <a:cubicBezTo>
                    <a:pt x="0" y="2225"/>
                    <a:pt x="51" y="2276"/>
                    <a:pt x="114" y="2276"/>
                  </a:cubicBezTo>
                  <a:lnTo>
                    <a:pt x="228" y="2276"/>
                  </a:lnTo>
                  <a:lnTo>
                    <a:pt x="228" y="2617"/>
                  </a:lnTo>
                  <a:lnTo>
                    <a:pt x="114" y="2617"/>
                  </a:lnTo>
                  <a:cubicBezTo>
                    <a:pt x="51" y="2617"/>
                    <a:pt x="0" y="2668"/>
                    <a:pt x="0" y="2731"/>
                  </a:cubicBezTo>
                  <a:cubicBezTo>
                    <a:pt x="0" y="2794"/>
                    <a:pt x="51" y="2844"/>
                    <a:pt x="114" y="2844"/>
                  </a:cubicBezTo>
                  <a:lnTo>
                    <a:pt x="228" y="2844"/>
                  </a:lnTo>
                  <a:lnTo>
                    <a:pt x="228" y="3186"/>
                  </a:lnTo>
                  <a:lnTo>
                    <a:pt x="114" y="3186"/>
                  </a:lnTo>
                  <a:cubicBezTo>
                    <a:pt x="51" y="3186"/>
                    <a:pt x="0" y="3237"/>
                    <a:pt x="0" y="3300"/>
                  </a:cubicBezTo>
                  <a:cubicBezTo>
                    <a:pt x="0" y="3362"/>
                    <a:pt x="51" y="3413"/>
                    <a:pt x="114" y="3413"/>
                  </a:cubicBezTo>
                  <a:lnTo>
                    <a:pt x="228" y="3413"/>
                  </a:lnTo>
                  <a:lnTo>
                    <a:pt x="228" y="3755"/>
                  </a:lnTo>
                  <a:lnTo>
                    <a:pt x="114" y="3755"/>
                  </a:lnTo>
                  <a:cubicBezTo>
                    <a:pt x="51" y="3755"/>
                    <a:pt x="0" y="3806"/>
                    <a:pt x="0" y="3868"/>
                  </a:cubicBezTo>
                  <a:cubicBezTo>
                    <a:pt x="0" y="3931"/>
                    <a:pt x="51" y="3982"/>
                    <a:pt x="114" y="3982"/>
                  </a:cubicBezTo>
                  <a:lnTo>
                    <a:pt x="228" y="3982"/>
                  </a:lnTo>
                  <a:lnTo>
                    <a:pt x="228" y="4324"/>
                  </a:lnTo>
                  <a:lnTo>
                    <a:pt x="114" y="4324"/>
                  </a:lnTo>
                  <a:cubicBezTo>
                    <a:pt x="51" y="4324"/>
                    <a:pt x="0" y="4374"/>
                    <a:pt x="0" y="4437"/>
                  </a:cubicBezTo>
                  <a:cubicBezTo>
                    <a:pt x="0" y="4500"/>
                    <a:pt x="51" y="4551"/>
                    <a:pt x="114" y="4551"/>
                  </a:cubicBezTo>
                  <a:lnTo>
                    <a:pt x="228" y="4551"/>
                  </a:lnTo>
                  <a:lnTo>
                    <a:pt x="228" y="4892"/>
                  </a:lnTo>
                  <a:lnTo>
                    <a:pt x="114" y="4892"/>
                  </a:lnTo>
                  <a:cubicBezTo>
                    <a:pt x="51" y="4892"/>
                    <a:pt x="0" y="4943"/>
                    <a:pt x="0" y="5006"/>
                  </a:cubicBezTo>
                  <a:cubicBezTo>
                    <a:pt x="0" y="5069"/>
                    <a:pt x="51" y="5120"/>
                    <a:pt x="114" y="5120"/>
                  </a:cubicBezTo>
                  <a:lnTo>
                    <a:pt x="228" y="5120"/>
                  </a:lnTo>
                  <a:lnTo>
                    <a:pt x="228" y="5461"/>
                  </a:lnTo>
                  <a:lnTo>
                    <a:pt x="114" y="5461"/>
                  </a:lnTo>
                  <a:cubicBezTo>
                    <a:pt x="51" y="5461"/>
                    <a:pt x="0" y="5512"/>
                    <a:pt x="0" y="5575"/>
                  </a:cubicBezTo>
                  <a:cubicBezTo>
                    <a:pt x="0" y="5638"/>
                    <a:pt x="51" y="5689"/>
                    <a:pt x="114" y="5689"/>
                  </a:cubicBezTo>
                  <a:lnTo>
                    <a:pt x="228" y="5689"/>
                  </a:lnTo>
                  <a:lnTo>
                    <a:pt x="228" y="6030"/>
                  </a:lnTo>
                  <a:lnTo>
                    <a:pt x="114" y="6030"/>
                  </a:lnTo>
                  <a:cubicBezTo>
                    <a:pt x="51" y="6030"/>
                    <a:pt x="0" y="6081"/>
                    <a:pt x="0" y="6144"/>
                  </a:cubicBezTo>
                  <a:cubicBezTo>
                    <a:pt x="0" y="6207"/>
                    <a:pt x="51" y="6258"/>
                    <a:pt x="114" y="6258"/>
                  </a:cubicBezTo>
                  <a:lnTo>
                    <a:pt x="228" y="6258"/>
                  </a:lnTo>
                  <a:lnTo>
                    <a:pt x="228" y="6485"/>
                  </a:lnTo>
                  <a:cubicBezTo>
                    <a:pt x="228" y="6548"/>
                    <a:pt x="278" y="6599"/>
                    <a:pt x="341" y="6599"/>
                  </a:cubicBezTo>
                  <a:lnTo>
                    <a:pt x="683" y="6599"/>
                  </a:lnTo>
                  <a:lnTo>
                    <a:pt x="683" y="6713"/>
                  </a:lnTo>
                  <a:cubicBezTo>
                    <a:pt x="683" y="6776"/>
                    <a:pt x="734" y="6827"/>
                    <a:pt x="796" y="6827"/>
                  </a:cubicBezTo>
                  <a:cubicBezTo>
                    <a:pt x="859" y="6827"/>
                    <a:pt x="910" y="6776"/>
                    <a:pt x="910" y="6713"/>
                  </a:cubicBezTo>
                  <a:lnTo>
                    <a:pt x="910" y="6599"/>
                  </a:lnTo>
                  <a:lnTo>
                    <a:pt x="1252" y="6599"/>
                  </a:lnTo>
                  <a:lnTo>
                    <a:pt x="1252" y="6713"/>
                  </a:lnTo>
                  <a:cubicBezTo>
                    <a:pt x="1252" y="6776"/>
                    <a:pt x="1302" y="6827"/>
                    <a:pt x="1365" y="6827"/>
                  </a:cubicBezTo>
                  <a:cubicBezTo>
                    <a:pt x="1428" y="6827"/>
                    <a:pt x="1479" y="6776"/>
                    <a:pt x="1479" y="6713"/>
                  </a:cubicBezTo>
                  <a:lnTo>
                    <a:pt x="1479" y="6599"/>
                  </a:lnTo>
                  <a:lnTo>
                    <a:pt x="1820" y="6599"/>
                  </a:lnTo>
                  <a:lnTo>
                    <a:pt x="1820" y="6713"/>
                  </a:lnTo>
                  <a:cubicBezTo>
                    <a:pt x="1820" y="6776"/>
                    <a:pt x="1871" y="6827"/>
                    <a:pt x="1934" y="6827"/>
                  </a:cubicBezTo>
                  <a:cubicBezTo>
                    <a:pt x="1997" y="6827"/>
                    <a:pt x="2048" y="6776"/>
                    <a:pt x="2048" y="6713"/>
                  </a:cubicBezTo>
                  <a:lnTo>
                    <a:pt x="2048" y="6599"/>
                  </a:lnTo>
                  <a:lnTo>
                    <a:pt x="2389" y="6599"/>
                  </a:lnTo>
                  <a:lnTo>
                    <a:pt x="2389" y="6713"/>
                  </a:lnTo>
                  <a:cubicBezTo>
                    <a:pt x="2389" y="6776"/>
                    <a:pt x="2440" y="6827"/>
                    <a:pt x="2503" y="6827"/>
                  </a:cubicBezTo>
                  <a:cubicBezTo>
                    <a:pt x="2566" y="6827"/>
                    <a:pt x="2617" y="6776"/>
                    <a:pt x="2617" y="6713"/>
                  </a:cubicBezTo>
                  <a:lnTo>
                    <a:pt x="2617" y="6599"/>
                  </a:lnTo>
                  <a:lnTo>
                    <a:pt x="2958" y="6599"/>
                  </a:lnTo>
                  <a:lnTo>
                    <a:pt x="2958" y="6713"/>
                  </a:lnTo>
                  <a:cubicBezTo>
                    <a:pt x="2958" y="6776"/>
                    <a:pt x="3009" y="6827"/>
                    <a:pt x="3072" y="6827"/>
                  </a:cubicBezTo>
                  <a:cubicBezTo>
                    <a:pt x="3135" y="6827"/>
                    <a:pt x="3186" y="6776"/>
                    <a:pt x="3186" y="6713"/>
                  </a:cubicBezTo>
                  <a:lnTo>
                    <a:pt x="3186" y="6599"/>
                  </a:lnTo>
                  <a:lnTo>
                    <a:pt x="3527" y="6599"/>
                  </a:lnTo>
                  <a:lnTo>
                    <a:pt x="3527" y="6713"/>
                  </a:lnTo>
                  <a:cubicBezTo>
                    <a:pt x="3527" y="6776"/>
                    <a:pt x="3578" y="6827"/>
                    <a:pt x="3641" y="6827"/>
                  </a:cubicBezTo>
                  <a:cubicBezTo>
                    <a:pt x="3704" y="6827"/>
                    <a:pt x="3755" y="6776"/>
                    <a:pt x="3755" y="6713"/>
                  </a:cubicBezTo>
                  <a:lnTo>
                    <a:pt x="3755" y="6599"/>
                  </a:lnTo>
                  <a:lnTo>
                    <a:pt x="4096" y="6599"/>
                  </a:lnTo>
                  <a:lnTo>
                    <a:pt x="4096" y="6713"/>
                  </a:lnTo>
                  <a:cubicBezTo>
                    <a:pt x="4096" y="6776"/>
                    <a:pt x="4147" y="6827"/>
                    <a:pt x="4210" y="6827"/>
                  </a:cubicBezTo>
                  <a:cubicBezTo>
                    <a:pt x="4273" y="6827"/>
                    <a:pt x="4323" y="6776"/>
                    <a:pt x="4323" y="6713"/>
                  </a:cubicBezTo>
                  <a:lnTo>
                    <a:pt x="4323" y="6599"/>
                  </a:lnTo>
                  <a:lnTo>
                    <a:pt x="4665" y="6599"/>
                  </a:lnTo>
                  <a:lnTo>
                    <a:pt x="4665" y="6713"/>
                  </a:lnTo>
                  <a:cubicBezTo>
                    <a:pt x="4665" y="6776"/>
                    <a:pt x="4716" y="6827"/>
                    <a:pt x="4779" y="6827"/>
                  </a:cubicBezTo>
                  <a:cubicBezTo>
                    <a:pt x="4842" y="6827"/>
                    <a:pt x="4892" y="6776"/>
                    <a:pt x="4892" y="6713"/>
                  </a:cubicBezTo>
                  <a:lnTo>
                    <a:pt x="4892" y="6599"/>
                  </a:lnTo>
                  <a:lnTo>
                    <a:pt x="5234" y="6599"/>
                  </a:lnTo>
                  <a:lnTo>
                    <a:pt x="5234" y="6713"/>
                  </a:lnTo>
                  <a:cubicBezTo>
                    <a:pt x="5234" y="6776"/>
                    <a:pt x="5285" y="6827"/>
                    <a:pt x="5347" y="6827"/>
                  </a:cubicBezTo>
                  <a:cubicBezTo>
                    <a:pt x="5410" y="6827"/>
                    <a:pt x="5461" y="6776"/>
                    <a:pt x="5461" y="6713"/>
                  </a:cubicBezTo>
                  <a:lnTo>
                    <a:pt x="5461" y="6599"/>
                  </a:lnTo>
                  <a:lnTo>
                    <a:pt x="5803" y="6599"/>
                  </a:lnTo>
                  <a:lnTo>
                    <a:pt x="5803" y="6713"/>
                  </a:lnTo>
                  <a:cubicBezTo>
                    <a:pt x="5803" y="6776"/>
                    <a:pt x="5853" y="6827"/>
                    <a:pt x="5916" y="6827"/>
                  </a:cubicBezTo>
                  <a:cubicBezTo>
                    <a:pt x="5979" y="6827"/>
                    <a:pt x="6030" y="6776"/>
                    <a:pt x="6030" y="6713"/>
                  </a:cubicBezTo>
                  <a:lnTo>
                    <a:pt x="6030" y="6599"/>
                  </a:lnTo>
                  <a:lnTo>
                    <a:pt x="6371" y="6599"/>
                  </a:lnTo>
                  <a:lnTo>
                    <a:pt x="6371" y="6713"/>
                  </a:lnTo>
                  <a:cubicBezTo>
                    <a:pt x="6371" y="6776"/>
                    <a:pt x="6422" y="6827"/>
                    <a:pt x="6485" y="6827"/>
                  </a:cubicBezTo>
                  <a:cubicBezTo>
                    <a:pt x="6548" y="6827"/>
                    <a:pt x="6599" y="6776"/>
                    <a:pt x="6599" y="6713"/>
                  </a:cubicBezTo>
                  <a:lnTo>
                    <a:pt x="6599" y="6599"/>
                  </a:lnTo>
                  <a:lnTo>
                    <a:pt x="6713" y="6599"/>
                  </a:lnTo>
                  <a:cubicBezTo>
                    <a:pt x="6776" y="6599"/>
                    <a:pt x="6827" y="6548"/>
                    <a:pt x="6827" y="6485"/>
                  </a:cubicBezTo>
                  <a:cubicBezTo>
                    <a:pt x="6827" y="6422"/>
                    <a:pt x="6776" y="6372"/>
                    <a:pt x="6713" y="6372"/>
                  </a:cubicBezTo>
                  <a:lnTo>
                    <a:pt x="6599" y="6372"/>
                  </a:lnTo>
                  <a:lnTo>
                    <a:pt x="6599" y="6258"/>
                  </a:lnTo>
                  <a:cubicBezTo>
                    <a:pt x="6599" y="6195"/>
                    <a:pt x="6548" y="6144"/>
                    <a:pt x="6485" y="6144"/>
                  </a:cubicBezTo>
                  <a:cubicBezTo>
                    <a:pt x="6422" y="6144"/>
                    <a:pt x="6371" y="6195"/>
                    <a:pt x="6371" y="6258"/>
                  </a:cubicBezTo>
                  <a:lnTo>
                    <a:pt x="6371" y="6372"/>
                  </a:lnTo>
                  <a:lnTo>
                    <a:pt x="6030" y="6372"/>
                  </a:lnTo>
                  <a:lnTo>
                    <a:pt x="6030" y="6258"/>
                  </a:lnTo>
                  <a:cubicBezTo>
                    <a:pt x="6030" y="6195"/>
                    <a:pt x="5979" y="6144"/>
                    <a:pt x="5916" y="6144"/>
                  </a:cubicBezTo>
                  <a:cubicBezTo>
                    <a:pt x="5853" y="6144"/>
                    <a:pt x="5803" y="6195"/>
                    <a:pt x="5803" y="6258"/>
                  </a:cubicBezTo>
                  <a:lnTo>
                    <a:pt x="5803" y="6372"/>
                  </a:lnTo>
                  <a:lnTo>
                    <a:pt x="5461" y="6372"/>
                  </a:lnTo>
                  <a:lnTo>
                    <a:pt x="5461" y="6258"/>
                  </a:lnTo>
                  <a:cubicBezTo>
                    <a:pt x="5461" y="6195"/>
                    <a:pt x="5410" y="6144"/>
                    <a:pt x="5347" y="6144"/>
                  </a:cubicBezTo>
                  <a:cubicBezTo>
                    <a:pt x="5285" y="6144"/>
                    <a:pt x="5234" y="6195"/>
                    <a:pt x="5234" y="6258"/>
                  </a:cubicBezTo>
                  <a:lnTo>
                    <a:pt x="5234" y="6372"/>
                  </a:lnTo>
                  <a:lnTo>
                    <a:pt x="4892" y="6372"/>
                  </a:lnTo>
                  <a:lnTo>
                    <a:pt x="4892" y="6258"/>
                  </a:lnTo>
                  <a:cubicBezTo>
                    <a:pt x="4892" y="6195"/>
                    <a:pt x="4842" y="6144"/>
                    <a:pt x="4779" y="6144"/>
                  </a:cubicBezTo>
                  <a:cubicBezTo>
                    <a:pt x="4716" y="6144"/>
                    <a:pt x="4665" y="6195"/>
                    <a:pt x="4665" y="6258"/>
                  </a:cubicBezTo>
                  <a:lnTo>
                    <a:pt x="4665" y="6372"/>
                  </a:lnTo>
                  <a:lnTo>
                    <a:pt x="4323" y="6372"/>
                  </a:lnTo>
                  <a:lnTo>
                    <a:pt x="4323" y="6258"/>
                  </a:lnTo>
                  <a:cubicBezTo>
                    <a:pt x="4323" y="6195"/>
                    <a:pt x="4273" y="6144"/>
                    <a:pt x="4210" y="6144"/>
                  </a:cubicBezTo>
                  <a:cubicBezTo>
                    <a:pt x="4147" y="6144"/>
                    <a:pt x="4096" y="6195"/>
                    <a:pt x="4096" y="6258"/>
                  </a:cubicBezTo>
                  <a:lnTo>
                    <a:pt x="4096" y="6372"/>
                  </a:lnTo>
                  <a:lnTo>
                    <a:pt x="3755" y="6372"/>
                  </a:lnTo>
                  <a:lnTo>
                    <a:pt x="3755" y="6258"/>
                  </a:lnTo>
                  <a:cubicBezTo>
                    <a:pt x="3755" y="6195"/>
                    <a:pt x="3704" y="6144"/>
                    <a:pt x="3641" y="6144"/>
                  </a:cubicBezTo>
                  <a:cubicBezTo>
                    <a:pt x="3578" y="6144"/>
                    <a:pt x="3527" y="6195"/>
                    <a:pt x="3527" y="6258"/>
                  </a:cubicBezTo>
                  <a:lnTo>
                    <a:pt x="3527" y="6372"/>
                  </a:lnTo>
                  <a:lnTo>
                    <a:pt x="3186" y="6372"/>
                  </a:lnTo>
                  <a:lnTo>
                    <a:pt x="3186" y="6258"/>
                  </a:lnTo>
                  <a:cubicBezTo>
                    <a:pt x="3186" y="6195"/>
                    <a:pt x="3135" y="6144"/>
                    <a:pt x="3072" y="6144"/>
                  </a:cubicBezTo>
                  <a:cubicBezTo>
                    <a:pt x="3009" y="6144"/>
                    <a:pt x="2958" y="6195"/>
                    <a:pt x="2958" y="6258"/>
                  </a:cubicBezTo>
                  <a:lnTo>
                    <a:pt x="2958" y="6372"/>
                  </a:lnTo>
                  <a:lnTo>
                    <a:pt x="2617" y="6372"/>
                  </a:lnTo>
                  <a:lnTo>
                    <a:pt x="2617" y="6258"/>
                  </a:lnTo>
                  <a:cubicBezTo>
                    <a:pt x="2617" y="6195"/>
                    <a:pt x="2566" y="6144"/>
                    <a:pt x="2503" y="6144"/>
                  </a:cubicBezTo>
                  <a:cubicBezTo>
                    <a:pt x="2440" y="6144"/>
                    <a:pt x="2389" y="6195"/>
                    <a:pt x="2389" y="6258"/>
                  </a:cubicBezTo>
                  <a:lnTo>
                    <a:pt x="2389" y="6372"/>
                  </a:lnTo>
                  <a:lnTo>
                    <a:pt x="2048" y="6372"/>
                  </a:lnTo>
                  <a:lnTo>
                    <a:pt x="2048" y="6258"/>
                  </a:lnTo>
                  <a:cubicBezTo>
                    <a:pt x="2048" y="6195"/>
                    <a:pt x="1997" y="6144"/>
                    <a:pt x="1934" y="6144"/>
                  </a:cubicBezTo>
                  <a:cubicBezTo>
                    <a:pt x="1871" y="6144"/>
                    <a:pt x="1820" y="6195"/>
                    <a:pt x="1820" y="6258"/>
                  </a:cubicBezTo>
                  <a:lnTo>
                    <a:pt x="1820" y="6372"/>
                  </a:lnTo>
                  <a:lnTo>
                    <a:pt x="1479" y="6372"/>
                  </a:lnTo>
                  <a:lnTo>
                    <a:pt x="1479" y="6258"/>
                  </a:lnTo>
                  <a:cubicBezTo>
                    <a:pt x="1479" y="6195"/>
                    <a:pt x="1428" y="6144"/>
                    <a:pt x="1365" y="6144"/>
                  </a:cubicBezTo>
                  <a:cubicBezTo>
                    <a:pt x="1302" y="6144"/>
                    <a:pt x="1252" y="6195"/>
                    <a:pt x="1252" y="6258"/>
                  </a:cubicBezTo>
                  <a:lnTo>
                    <a:pt x="1252" y="6372"/>
                  </a:lnTo>
                  <a:lnTo>
                    <a:pt x="910" y="6372"/>
                  </a:lnTo>
                  <a:lnTo>
                    <a:pt x="910" y="6258"/>
                  </a:lnTo>
                  <a:cubicBezTo>
                    <a:pt x="910" y="6195"/>
                    <a:pt x="859" y="6144"/>
                    <a:pt x="796" y="6144"/>
                  </a:cubicBezTo>
                  <a:cubicBezTo>
                    <a:pt x="734" y="6144"/>
                    <a:pt x="683" y="6195"/>
                    <a:pt x="683" y="6258"/>
                  </a:cubicBezTo>
                  <a:lnTo>
                    <a:pt x="683" y="6372"/>
                  </a:lnTo>
                  <a:lnTo>
                    <a:pt x="455" y="6372"/>
                  </a:lnTo>
                  <a:lnTo>
                    <a:pt x="455" y="5234"/>
                  </a:lnTo>
                  <a:lnTo>
                    <a:pt x="1263" y="52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77500" lnSpcReduction="20000"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22" name="isḷíḋé"/>
            <p:cNvGrpSpPr/>
            <p:nvPr/>
          </p:nvGrpSpPr>
          <p:grpSpPr>
            <a:xfrm>
              <a:off x="4847012" y="4927577"/>
              <a:ext cx="2449323" cy="944997"/>
              <a:chOff x="4847012" y="4992831"/>
              <a:chExt cx="2449323" cy="944997"/>
            </a:xfrm>
          </p:grpSpPr>
          <p:sp>
            <p:nvSpPr>
              <p:cNvPr id="35" name="îṩlîďè"/>
              <p:cNvSpPr/>
              <p:nvPr/>
            </p:nvSpPr>
            <p:spPr bwMode="auto">
              <a:xfrm>
                <a:off x="4847012" y="5380429"/>
                <a:ext cx="244932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6" name="ïş1iḋe"/>
              <p:cNvSpPr txBox="1"/>
              <p:nvPr/>
            </p:nvSpPr>
            <p:spPr bwMode="auto">
              <a:xfrm>
                <a:off x="4847012" y="4992831"/>
                <a:ext cx="244932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cxnSp>
          <p:nvCxnSpPr>
            <p:cNvPr id="23" name="直接连接符 22"/>
            <p:cNvCxnSpPr/>
            <p:nvPr/>
          </p:nvCxnSpPr>
          <p:spPr>
            <a:xfrm flipV="1">
              <a:off x="8916178" y="2492896"/>
              <a:ext cx="234034" cy="168899"/>
            </a:xfrm>
            <a:prstGeom prst="line">
              <a:avLst/>
            </a:prstGeom>
            <a:ln w="1905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8916178" y="2492896"/>
              <a:ext cx="234034" cy="168899"/>
            </a:xfrm>
            <a:prstGeom prst="line">
              <a:avLst/>
            </a:prstGeom>
            <a:ln w="1905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ïšḻíďê"/>
            <p:cNvSpPr/>
            <p:nvPr/>
          </p:nvSpPr>
          <p:spPr>
            <a:xfrm>
              <a:off x="9053313" y="2395996"/>
              <a:ext cx="193798" cy="19379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6" name="íšľiďê"/>
            <p:cNvSpPr/>
            <p:nvPr/>
          </p:nvSpPr>
          <p:spPr>
            <a:xfrm>
              <a:off x="7685110" y="4388446"/>
              <a:ext cx="2462136" cy="17281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7" name="ï$ḷíďé"/>
            <p:cNvSpPr/>
            <p:nvPr/>
          </p:nvSpPr>
          <p:spPr>
            <a:xfrm>
              <a:off x="7685110" y="2661795"/>
              <a:ext cx="2462136" cy="1728192"/>
            </a:xfrm>
            <a:prstGeom prst="rect">
              <a:avLst/>
            </a:prstGeom>
            <a:blipFill dpi="0" rotWithShape="1">
              <a:blip r:embed="rId2"/>
              <a:srcRect/>
              <a:tile tx="88900" ty="-3810000" sx="100000" sy="100000" flip="xy" algn="tr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8" name="iśḻíḍè"/>
            <p:cNvSpPr/>
            <p:nvPr/>
          </p:nvSpPr>
          <p:spPr>
            <a:xfrm>
              <a:off x="8682178" y="4215513"/>
              <a:ext cx="468000" cy="468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92500" lnSpcReduction="10000"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29" name="îšļíḋê"/>
            <p:cNvSpPr/>
            <p:nvPr/>
          </p:nvSpPr>
          <p:spPr bwMode="auto">
            <a:xfrm>
              <a:off x="8778866" y="4317256"/>
              <a:ext cx="274626" cy="264514"/>
            </a:xfrm>
            <a:custGeom>
              <a:avLst/>
              <a:gdLst>
                <a:gd name="connsiteX0" fmla="*/ 297615 w 597921"/>
                <a:gd name="connsiteY0" fmla="*/ 96957 h 598324"/>
                <a:gd name="connsiteX1" fmla="*/ 323434 w 597921"/>
                <a:gd name="connsiteY1" fmla="*/ 122740 h 598324"/>
                <a:gd name="connsiteX2" fmla="*/ 323434 w 597921"/>
                <a:gd name="connsiteY2" fmla="*/ 289852 h 598324"/>
                <a:gd name="connsiteX3" fmla="*/ 462572 w 597921"/>
                <a:gd name="connsiteY3" fmla="*/ 289852 h 598324"/>
                <a:gd name="connsiteX4" fmla="*/ 487913 w 597921"/>
                <a:gd name="connsiteY4" fmla="*/ 315157 h 598324"/>
                <a:gd name="connsiteX5" fmla="*/ 462572 w 597921"/>
                <a:gd name="connsiteY5" fmla="*/ 340463 h 598324"/>
                <a:gd name="connsiteX6" fmla="*/ 297615 w 597921"/>
                <a:gd name="connsiteY6" fmla="*/ 340463 h 598324"/>
                <a:gd name="connsiteX7" fmla="*/ 272274 w 597921"/>
                <a:gd name="connsiteY7" fmla="*/ 315157 h 598324"/>
                <a:gd name="connsiteX8" fmla="*/ 272274 w 597921"/>
                <a:gd name="connsiteY8" fmla="*/ 122740 h 598324"/>
                <a:gd name="connsiteX9" fmla="*/ 297615 w 597921"/>
                <a:gd name="connsiteY9" fmla="*/ 96957 h 598324"/>
                <a:gd name="connsiteX10" fmla="*/ 298127 w 597921"/>
                <a:gd name="connsiteY10" fmla="*/ 0 h 598324"/>
                <a:gd name="connsiteX11" fmla="*/ 597921 w 597921"/>
                <a:gd name="connsiteY11" fmla="*/ 299401 h 598324"/>
                <a:gd name="connsiteX12" fmla="*/ 298127 w 597921"/>
                <a:gd name="connsiteY12" fmla="*/ 598324 h 598324"/>
                <a:gd name="connsiteX13" fmla="*/ 35150 w 597921"/>
                <a:gd name="connsiteY13" fmla="*/ 442177 h 598324"/>
                <a:gd name="connsiteX14" fmla="*/ 34194 w 597921"/>
                <a:gd name="connsiteY14" fmla="*/ 432149 h 598324"/>
                <a:gd name="connsiteX15" fmla="*/ 40410 w 597921"/>
                <a:gd name="connsiteY15" fmla="*/ 424509 h 598324"/>
                <a:gd name="connsiteX16" fmla="*/ 74836 w 597921"/>
                <a:gd name="connsiteY16" fmla="*/ 407796 h 598324"/>
                <a:gd name="connsiteX17" fmla="*/ 91571 w 597921"/>
                <a:gd name="connsiteY17" fmla="*/ 413049 h 598324"/>
                <a:gd name="connsiteX18" fmla="*/ 298127 w 597921"/>
                <a:gd name="connsiteY18" fmla="*/ 534815 h 598324"/>
                <a:gd name="connsiteX19" fmla="*/ 534328 w 597921"/>
                <a:gd name="connsiteY19" fmla="*/ 299401 h 598324"/>
                <a:gd name="connsiteX20" fmla="*/ 298127 w 597921"/>
                <a:gd name="connsiteY20" fmla="*/ 63509 h 598324"/>
                <a:gd name="connsiteX21" fmla="*/ 145123 w 597921"/>
                <a:gd name="connsiteY21" fmla="*/ 120333 h 598324"/>
                <a:gd name="connsiteX22" fmla="*/ 200587 w 597921"/>
                <a:gd name="connsiteY22" fmla="*/ 142299 h 598324"/>
                <a:gd name="connsiteX23" fmla="*/ 208237 w 597921"/>
                <a:gd name="connsiteY23" fmla="*/ 152327 h 598324"/>
                <a:gd name="connsiteX24" fmla="*/ 203456 w 597921"/>
                <a:gd name="connsiteY24" fmla="*/ 164265 h 598324"/>
                <a:gd name="connsiteX25" fmla="*/ 48060 w 597921"/>
                <a:gd name="connsiteY25" fmla="*/ 285553 h 598324"/>
                <a:gd name="connsiteX26" fmla="*/ 35150 w 597921"/>
                <a:gd name="connsiteY26" fmla="*/ 287463 h 598324"/>
                <a:gd name="connsiteX27" fmla="*/ 27500 w 597921"/>
                <a:gd name="connsiteY27" fmla="*/ 277435 h 598324"/>
                <a:gd name="connsiteX28" fmla="*/ 246 w 597921"/>
                <a:gd name="connsiteY28" fmla="*/ 82132 h 598324"/>
                <a:gd name="connsiteX29" fmla="*/ 4550 w 597921"/>
                <a:gd name="connsiteY29" fmla="*/ 70194 h 598324"/>
                <a:gd name="connsiteX30" fmla="*/ 17459 w 597921"/>
                <a:gd name="connsiteY30" fmla="*/ 68762 h 598324"/>
                <a:gd name="connsiteX31" fmla="*/ 80574 w 597921"/>
                <a:gd name="connsiteY31" fmla="*/ 94070 h 598324"/>
                <a:gd name="connsiteX32" fmla="*/ 298127 w 597921"/>
                <a:gd name="connsiteY32" fmla="*/ 0 h 598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97921" h="598324">
                  <a:moveTo>
                    <a:pt x="297615" y="96957"/>
                  </a:moveTo>
                  <a:cubicBezTo>
                    <a:pt x="311959" y="96957"/>
                    <a:pt x="323434" y="108416"/>
                    <a:pt x="323434" y="122740"/>
                  </a:cubicBezTo>
                  <a:lnTo>
                    <a:pt x="323434" y="289852"/>
                  </a:lnTo>
                  <a:lnTo>
                    <a:pt x="462572" y="289852"/>
                  </a:lnTo>
                  <a:cubicBezTo>
                    <a:pt x="476438" y="289852"/>
                    <a:pt x="487913" y="301311"/>
                    <a:pt x="487913" y="315157"/>
                  </a:cubicBezTo>
                  <a:cubicBezTo>
                    <a:pt x="487913" y="329004"/>
                    <a:pt x="476438" y="340463"/>
                    <a:pt x="462572" y="340463"/>
                  </a:cubicBezTo>
                  <a:lnTo>
                    <a:pt x="297615" y="340463"/>
                  </a:lnTo>
                  <a:cubicBezTo>
                    <a:pt x="283749" y="340463"/>
                    <a:pt x="272274" y="329004"/>
                    <a:pt x="272274" y="315157"/>
                  </a:cubicBezTo>
                  <a:lnTo>
                    <a:pt x="272274" y="122740"/>
                  </a:lnTo>
                  <a:cubicBezTo>
                    <a:pt x="272274" y="108416"/>
                    <a:pt x="283749" y="96957"/>
                    <a:pt x="297615" y="96957"/>
                  </a:cubicBezTo>
                  <a:close/>
                  <a:moveTo>
                    <a:pt x="298127" y="0"/>
                  </a:moveTo>
                  <a:cubicBezTo>
                    <a:pt x="463564" y="0"/>
                    <a:pt x="597921" y="134181"/>
                    <a:pt x="597921" y="299401"/>
                  </a:cubicBezTo>
                  <a:cubicBezTo>
                    <a:pt x="597921" y="464143"/>
                    <a:pt x="463564" y="598324"/>
                    <a:pt x="298127" y="598324"/>
                  </a:cubicBezTo>
                  <a:cubicBezTo>
                    <a:pt x="188155" y="598324"/>
                    <a:pt x="87268" y="538635"/>
                    <a:pt x="35150" y="442177"/>
                  </a:cubicBezTo>
                  <a:cubicBezTo>
                    <a:pt x="33238" y="438835"/>
                    <a:pt x="32760" y="435492"/>
                    <a:pt x="34194" y="432149"/>
                  </a:cubicBezTo>
                  <a:cubicBezTo>
                    <a:pt x="35150" y="428807"/>
                    <a:pt x="37541" y="425942"/>
                    <a:pt x="40410" y="424509"/>
                  </a:cubicBezTo>
                  <a:lnTo>
                    <a:pt x="74836" y="407796"/>
                  </a:lnTo>
                  <a:cubicBezTo>
                    <a:pt x="81052" y="404931"/>
                    <a:pt x="88702" y="407319"/>
                    <a:pt x="91571" y="413049"/>
                  </a:cubicBezTo>
                  <a:cubicBezTo>
                    <a:pt x="133169" y="488018"/>
                    <a:pt x="212540" y="534815"/>
                    <a:pt x="298127" y="534815"/>
                  </a:cubicBezTo>
                  <a:cubicBezTo>
                    <a:pt x="428181" y="534815"/>
                    <a:pt x="534328" y="429284"/>
                    <a:pt x="534328" y="299401"/>
                  </a:cubicBezTo>
                  <a:cubicBezTo>
                    <a:pt x="534328" y="169517"/>
                    <a:pt x="428181" y="63509"/>
                    <a:pt x="298127" y="63509"/>
                  </a:cubicBezTo>
                  <a:cubicBezTo>
                    <a:pt x="242185" y="63509"/>
                    <a:pt x="187677" y="83565"/>
                    <a:pt x="145123" y="120333"/>
                  </a:cubicBezTo>
                  <a:lnTo>
                    <a:pt x="200587" y="142299"/>
                  </a:lnTo>
                  <a:cubicBezTo>
                    <a:pt x="204890" y="144209"/>
                    <a:pt x="207759" y="148029"/>
                    <a:pt x="208237" y="152327"/>
                  </a:cubicBezTo>
                  <a:cubicBezTo>
                    <a:pt x="208715" y="157102"/>
                    <a:pt x="207281" y="161399"/>
                    <a:pt x="203456" y="164265"/>
                  </a:cubicBezTo>
                  <a:lnTo>
                    <a:pt x="48060" y="285553"/>
                  </a:lnTo>
                  <a:cubicBezTo>
                    <a:pt x="44235" y="288418"/>
                    <a:pt x="39454" y="289373"/>
                    <a:pt x="35150" y="287463"/>
                  </a:cubicBezTo>
                  <a:cubicBezTo>
                    <a:pt x="31325" y="285553"/>
                    <a:pt x="27978" y="281733"/>
                    <a:pt x="27500" y="277435"/>
                  </a:cubicBezTo>
                  <a:lnTo>
                    <a:pt x="246" y="82132"/>
                  </a:lnTo>
                  <a:cubicBezTo>
                    <a:pt x="-710" y="77835"/>
                    <a:pt x="1203" y="73060"/>
                    <a:pt x="4550" y="70194"/>
                  </a:cubicBezTo>
                  <a:cubicBezTo>
                    <a:pt x="8375" y="67807"/>
                    <a:pt x="13156" y="66852"/>
                    <a:pt x="17459" y="68762"/>
                  </a:cubicBezTo>
                  <a:lnTo>
                    <a:pt x="80574" y="94070"/>
                  </a:lnTo>
                  <a:cubicBezTo>
                    <a:pt x="137472" y="33426"/>
                    <a:pt x="214931" y="0"/>
                    <a:pt x="2981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77500" lnSpcReduction="20000"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30" name="íšḻîḍê"/>
            <p:cNvGrpSpPr/>
            <p:nvPr/>
          </p:nvGrpSpPr>
          <p:grpSpPr>
            <a:xfrm>
              <a:off x="7663453" y="4927577"/>
              <a:ext cx="2449323" cy="944997"/>
              <a:chOff x="7663453" y="4992831"/>
              <a:chExt cx="2449323" cy="944997"/>
            </a:xfrm>
          </p:grpSpPr>
          <p:sp>
            <p:nvSpPr>
              <p:cNvPr id="33" name="iśļiḋè"/>
              <p:cNvSpPr/>
              <p:nvPr/>
            </p:nvSpPr>
            <p:spPr bwMode="auto">
              <a:xfrm>
                <a:off x="7663453" y="5380429"/>
                <a:ext cx="244932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34" name="işḻiḑé"/>
              <p:cNvSpPr txBox="1"/>
              <p:nvPr/>
            </p:nvSpPr>
            <p:spPr bwMode="auto">
              <a:xfrm>
                <a:off x="7663453" y="4992831"/>
                <a:ext cx="244932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31" name="ïṩľíḑé"/>
            <p:cNvSpPr txBox="1"/>
            <p:nvPr/>
          </p:nvSpPr>
          <p:spPr>
            <a:xfrm>
              <a:off x="673099" y="1130300"/>
              <a:ext cx="10845800" cy="5819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32" name="îṥ1íḓê"/>
            <p:cNvSpPr txBox="1"/>
            <p:nvPr/>
          </p:nvSpPr>
          <p:spPr>
            <a:xfrm>
              <a:off x="673101" y="1712226"/>
              <a:ext cx="10845796" cy="5944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 makes PPT more convenient to change.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marL="0" marR="0" lvl="0" indent="0" algn="ctr" defTabSz="91376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发展前景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1acc1fa9-14a9-44c2-8804-65c42758775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474092"/>
            <a:ext cx="12192000" cy="4839171"/>
            <a:chOff x="0" y="1305129"/>
            <a:chExt cx="12192000" cy="4839171"/>
          </a:xfrm>
        </p:grpSpPr>
        <p:sp>
          <p:nvSpPr>
            <p:cNvPr id="7" name="îsḷiḑê"/>
            <p:cNvSpPr/>
            <p:nvPr/>
          </p:nvSpPr>
          <p:spPr>
            <a:xfrm>
              <a:off x="0" y="3017173"/>
              <a:ext cx="12192000" cy="1634505"/>
            </a:xfrm>
            <a:prstGeom prst="roundRect">
              <a:avLst>
                <a:gd name="adj" fmla="val 0"/>
              </a:avLst>
            </a:prstGeom>
            <a:blipFill dpi="0" rotWithShape="1">
              <a:blip r:embed="rId2"/>
              <a:srcRect/>
              <a:tile tx="88900" ty="-3810000" sx="100000" sy="100000" flip="xy" algn="ctr"/>
            </a:blip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8" name="ïṡliḓé"/>
            <p:cNvSpPr/>
            <p:nvPr/>
          </p:nvSpPr>
          <p:spPr>
            <a:xfrm>
              <a:off x="669925" y="3017173"/>
              <a:ext cx="10850563" cy="1643857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9" name="ïṥļîḓê"/>
            <p:cNvSpPr/>
            <p:nvPr/>
          </p:nvSpPr>
          <p:spPr>
            <a:xfrm>
              <a:off x="4358220" y="2852397"/>
              <a:ext cx="3475561" cy="1964056"/>
            </a:xfrm>
            <a:prstGeom prst="rect">
              <a:avLst/>
            </a:prstGeom>
            <a:blipFill>
              <a:blip r:embed="rId2"/>
              <a:tile tx="88900" ty="-3810000" sx="100000" sy="100000" flip="xy" algn="tr"/>
            </a:blipFill>
            <a:ln w="28575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10" name="íŝľíḑê"/>
            <p:cNvGrpSpPr/>
            <p:nvPr/>
          </p:nvGrpSpPr>
          <p:grpSpPr>
            <a:xfrm>
              <a:off x="5734050" y="4433087"/>
              <a:ext cx="723900" cy="723900"/>
              <a:chOff x="6258193" y="1719858"/>
              <a:chExt cx="504056" cy="504056"/>
            </a:xfrm>
          </p:grpSpPr>
          <p:sp>
            <p:nvSpPr>
              <p:cNvPr id="22" name="ïṣlïďé"/>
              <p:cNvSpPr/>
              <p:nvPr/>
            </p:nvSpPr>
            <p:spPr>
              <a:xfrm>
                <a:off x="6258193" y="1719858"/>
                <a:ext cx="504056" cy="504056"/>
              </a:xfrm>
              <a:prstGeom prst="ellipse">
                <a:avLst/>
              </a:prstGeom>
              <a:solidFill>
                <a:schemeClr val="accent4"/>
              </a:solidFill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3" name="ïślïdé"/>
              <p:cNvSpPr/>
              <p:nvPr/>
            </p:nvSpPr>
            <p:spPr bwMode="auto">
              <a:xfrm>
                <a:off x="6379597" y="1847311"/>
                <a:ext cx="261248" cy="249150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11" name="îslíḓé"/>
            <p:cNvSpPr/>
            <p:nvPr/>
          </p:nvSpPr>
          <p:spPr bwMode="auto">
            <a:xfrm>
              <a:off x="4349603" y="5671648"/>
              <a:ext cx="3492795" cy="4726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 fontScale="92500" lnSpcReduction="20000"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Supporting </a:t>
              </a:r>
              <a:r>
                <a:rPr lang="zh-CN" altLang="en-US" sz="10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r>
                <a:rPr lang="en-US" altLang="zh-CN" sz="10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0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When you copy &amp; paste, choose "keep text only" option.</a:t>
              </a:r>
              <a:endParaRPr lang="en-US" altLang="zh-CN" sz="10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2" name="isḷîḍè"/>
            <p:cNvSpPr txBox="1"/>
            <p:nvPr/>
          </p:nvSpPr>
          <p:spPr bwMode="auto">
            <a:xfrm>
              <a:off x="4349603" y="5320509"/>
              <a:ext cx="3492795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</a:pPr>
              <a:r>
                <a:rPr lang="zh-CN" altLang="en-US" sz="1800" b="1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输入标题</a:t>
              </a:r>
              <a:endParaRPr lang="zh-CN" altLang="en-US" sz="18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13" name="ísḷíďè"/>
            <p:cNvGrpSpPr/>
            <p:nvPr/>
          </p:nvGrpSpPr>
          <p:grpSpPr>
            <a:xfrm>
              <a:off x="1371000" y="3294612"/>
              <a:ext cx="2232249" cy="1101442"/>
              <a:chOff x="795164" y="3451598"/>
              <a:chExt cx="2232249" cy="1101442"/>
            </a:xfrm>
          </p:grpSpPr>
          <p:sp>
            <p:nvSpPr>
              <p:cNvPr id="19" name="ï$ľiḓé"/>
              <p:cNvSpPr/>
              <p:nvPr/>
            </p:nvSpPr>
            <p:spPr>
              <a:xfrm>
                <a:off x="795164" y="4074496"/>
                <a:ext cx="2232248" cy="478544"/>
              </a:xfrm>
              <a:prstGeom prst="rect">
                <a:avLst/>
              </a:prstGeom>
            </p:spPr>
            <p:txBody>
              <a:bodyPr wrap="square" lIns="0" tIns="0" rIns="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en-US" altLang="zh-CN" sz="11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0" name="iṥliḓê"/>
              <p:cNvSpPr/>
              <p:nvPr/>
            </p:nvSpPr>
            <p:spPr>
              <a:xfrm>
                <a:off x="795164" y="3451598"/>
                <a:ext cx="1021953" cy="672131"/>
              </a:xfrm>
              <a:prstGeom prst="rect">
                <a:avLst/>
              </a:prstGeom>
            </p:spPr>
            <p:txBody>
              <a:bodyPr wrap="square" lIns="0" tIns="0" rIns="0" bIns="0">
                <a:norm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effectLst/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45%</a:t>
                </a:r>
                <a:endParaRPr lang="en-US" altLang="zh-CN" sz="3600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1" name="îšliḋè"/>
              <p:cNvSpPr/>
              <p:nvPr/>
            </p:nvSpPr>
            <p:spPr>
              <a:xfrm>
                <a:off x="1817117" y="3690340"/>
                <a:ext cx="1210296" cy="374804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normAutofit/>
              </a:bodyPr>
              <a:lstStyle/>
              <a:p>
                <a:r>
                  <a:rPr lang="zh-CN" altLang="en-US" sz="1400" b="1" dirty="0" smtClean="0">
                    <a:solidFill>
                      <a:schemeClr val="bg1"/>
                    </a:solidFill>
                    <a:effectLst/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1400" b="1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4" name="isḻïḑe"/>
            <p:cNvGrpSpPr/>
            <p:nvPr/>
          </p:nvGrpSpPr>
          <p:grpSpPr>
            <a:xfrm>
              <a:off x="8703196" y="3294612"/>
              <a:ext cx="2232249" cy="1101442"/>
              <a:chOff x="8703196" y="3451598"/>
              <a:chExt cx="2232249" cy="1101442"/>
            </a:xfrm>
          </p:grpSpPr>
          <p:sp>
            <p:nvSpPr>
              <p:cNvPr id="16" name="îslîḋé"/>
              <p:cNvSpPr/>
              <p:nvPr/>
            </p:nvSpPr>
            <p:spPr>
              <a:xfrm>
                <a:off x="8703196" y="4074496"/>
                <a:ext cx="2232248" cy="478544"/>
              </a:xfrm>
              <a:prstGeom prst="rect">
                <a:avLst/>
              </a:prstGeom>
            </p:spPr>
            <p:txBody>
              <a:bodyPr wrap="square" lIns="90000" tIns="46800" rIns="90000" bIns="46800">
                <a:normAutofit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en-US" altLang="zh-CN" sz="11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7" name="íṩḷïḍé"/>
              <p:cNvSpPr/>
              <p:nvPr/>
            </p:nvSpPr>
            <p:spPr>
              <a:xfrm>
                <a:off x="8703196" y="3451598"/>
                <a:ext cx="1021953" cy="672131"/>
              </a:xfrm>
              <a:prstGeom prst="rect">
                <a:avLst/>
              </a:prstGeom>
            </p:spPr>
            <p:txBody>
              <a:bodyPr wrap="square" lIns="90000" tIns="46800" rIns="90000" bIns="46800">
                <a:normAutofit fontScale="92500"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effectLst/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60%</a:t>
                </a:r>
                <a:endParaRPr lang="en-US" altLang="zh-CN" sz="3600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8" name="iś1ïdé"/>
              <p:cNvSpPr/>
              <p:nvPr/>
            </p:nvSpPr>
            <p:spPr>
              <a:xfrm>
                <a:off x="9725149" y="3690340"/>
                <a:ext cx="1210296" cy="374804"/>
              </a:xfrm>
              <a:prstGeom prst="rect">
                <a:avLst/>
              </a:prstGeom>
            </p:spPr>
            <p:txBody>
              <a:bodyPr wrap="none" lIns="90000" tIns="46800" rIns="90000" bIns="46800" anchor="ctr" anchorCtr="0">
                <a:normAutofit/>
              </a:bodyPr>
              <a:lstStyle/>
              <a:p>
                <a:r>
                  <a:rPr lang="zh-CN" altLang="en-US" sz="1400" b="1" dirty="0" smtClean="0">
                    <a:solidFill>
                      <a:schemeClr val="bg1"/>
                    </a:solidFill>
                    <a:effectLst/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1400" b="1" dirty="0">
                  <a:solidFill>
                    <a:schemeClr val="bg1"/>
                  </a:solidFill>
                  <a:effectLst/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15" name="iṧļîḓé"/>
            <p:cNvSpPr txBox="1"/>
            <p:nvPr/>
          </p:nvSpPr>
          <p:spPr>
            <a:xfrm>
              <a:off x="669925" y="1305129"/>
              <a:ext cx="10850563" cy="111795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2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 reading more fluent.</a:t>
              </a:r>
              <a:endParaRPr lang="en-US" altLang="zh-CN" sz="12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 makes PPT more convenient to change.</a:t>
              </a:r>
              <a:endParaRPr lang="en-US" altLang="zh-CN" sz="1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2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1074984" y="609917"/>
            <a:ext cx="10042032" cy="5648643"/>
          </a:xfrm>
          <a:prstGeom prst="rect">
            <a:avLst/>
          </a:prstGeom>
          <a:effectLst>
            <a:outerShdw blurRad="190500" sx="102000" sy="102000" algn="ctr" rotWithShape="0">
              <a:prstClr val="black">
                <a:alpha val="26000"/>
              </a:prstClr>
            </a:outerShdw>
          </a:effectLst>
        </p:spPr>
      </p:pic>
      <p:sp>
        <p:nvSpPr>
          <p:cNvPr id="8" name="文本框 7"/>
          <p:cNvSpPr txBox="1"/>
          <p:nvPr/>
        </p:nvSpPr>
        <p:spPr>
          <a:xfrm>
            <a:off x="7591496" y="132080"/>
            <a:ext cx="352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i="1" spc="2000" dirty="0" smtClean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201X.X.X</a:t>
            </a:r>
            <a:endParaRPr lang="zh-CN" altLang="en-US" b="1" i="1" spc="2000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074984" y="609917"/>
            <a:ext cx="10042032" cy="2819083"/>
          </a:xfrm>
          <a:prstGeom prst="rect">
            <a:avLst/>
          </a:prstGeom>
          <a:solidFill>
            <a:srgbClr val="FFC02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052320" y="2179320"/>
            <a:ext cx="8097520" cy="3550920"/>
            <a:chOff x="2052320" y="2179320"/>
            <a:chExt cx="8097520" cy="3550920"/>
          </a:xfrm>
        </p:grpSpPr>
        <p:grpSp>
          <p:nvGrpSpPr>
            <p:cNvPr id="12" name="组合 11"/>
            <p:cNvGrpSpPr/>
            <p:nvPr/>
          </p:nvGrpSpPr>
          <p:grpSpPr>
            <a:xfrm>
              <a:off x="2052320" y="2179320"/>
              <a:ext cx="8097520" cy="2489200"/>
              <a:chOff x="2052320" y="1564640"/>
              <a:chExt cx="8097520" cy="2489200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2052320" y="1564640"/>
                <a:ext cx="8097520" cy="24892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2453640" y="1706880"/>
                <a:ext cx="728472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7200" b="1" spc="14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cs typeface="Open Sans" panose="020B0606030504020204" pitchFamily="34" charset="0"/>
                    <a:sym typeface="Open Sans" panose="020B0606030504020204" pitchFamily="34" charset="0"/>
                  </a:rPr>
                  <a:t>THANK YOU</a:t>
                </a:r>
                <a:endParaRPr lang="zh-CN" altLang="en-US" sz="7200" b="1" spc="14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endParaRPr>
              </a:p>
            </p:txBody>
          </p:sp>
          <p:cxnSp>
            <p:nvCxnSpPr>
              <p:cNvPr id="17" name="直接连接符 16"/>
              <p:cNvCxnSpPr/>
              <p:nvPr/>
            </p:nvCxnSpPr>
            <p:spPr>
              <a:xfrm>
                <a:off x="2600960" y="2997200"/>
                <a:ext cx="6959600" cy="0"/>
              </a:xfrm>
              <a:prstGeom prst="line">
                <a:avLst/>
              </a:prstGeom>
              <a:ln w="4762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2834640" y="3269863"/>
                <a:ext cx="65227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spc="1200" dirty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计划</a:t>
                </a:r>
                <a:r>
                  <a:rPr lang="zh-CN" altLang="en-US" sz="2000" b="1" spc="12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总结</a:t>
                </a:r>
                <a:r>
                  <a:rPr lang="en-US" altLang="zh-CN" sz="2000" b="1" spc="12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/</a:t>
                </a:r>
                <a:r>
                  <a:rPr lang="zh-CN" altLang="en-US" sz="2000" b="1" spc="12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工作汇报</a:t>
                </a:r>
                <a:r>
                  <a:rPr lang="en-US" altLang="zh-CN" sz="2000" b="1" spc="12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/</a:t>
                </a:r>
                <a:r>
                  <a:rPr lang="zh-CN" altLang="en-US" sz="2000" b="1" spc="12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商务通用汇报</a:t>
                </a:r>
                <a:endParaRPr lang="zh-CN" altLang="en-US" sz="2000" b="1" spc="12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 rot="5400000">
              <a:off x="5829300" y="5196840"/>
              <a:ext cx="533400" cy="533400"/>
              <a:chOff x="10756339" y="3063240"/>
              <a:chExt cx="721360" cy="721360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10756339" y="3063240"/>
                <a:ext cx="721360" cy="721360"/>
              </a:xfrm>
              <a:prstGeom prst="ellipse">
                <a:avLst/>
              </a:prstGeom>
              <a:solidFill>
                <a:srgbClr val="FFC02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1" name="燕尾形 20"/>
              <p:cNvSpPr/>
              <p:nvPr/>
            </p:nvSpPr>
            <p:spPr>
              <a:xfrm>
                <a:off x="10939485" y="3246386"/>
                <a:ext cx="355068" cy="355068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2143760" y="1747927"/>
            <a:ext cx="7919720" cy="3368903"/>
            <a:chOff x="2143760" y="1566952"/>
            <a:chExt cx="7919720" cy="3368903"/>
          </a:xfrm>
        </p:grpSpPr>
        <p:sp>
          <p:nvSpPr>
            <p:cNvPr id="3" name="文本框 2"/>
            <p:cNvSpPr txBox="1"/>
            <p:nvPr/>
          </p:nvSpPr>
          <p:spPr>
            <a:xfrm>
              <a:off x="2143760" y="1566952"/>
              <a:ext cx="791972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5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114300" sx="102000" sy="102000" algn="ctr" rotWithShape="0">
                      <a:prstClr val="black">
                        <a:alpha val="34000"/>
                      </a:prstClr>
                    </a:outerShdw>
                  </a:effectLst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Part </a:t>
              </a:r>
              <a:r>
                <a:rPr lang="en-US" altLang="zh-CN" sz="11500" b="1" spc="600" dirty="0" smtClean="0">
                  <a:solidFill>
                    <a:schemeClr val="bg1"/>
                  </a:solidFill>
                  <a:effectLst>
                    <a:outerShdw blurRad="114300" sx="102000" sy="102000" algn="ctr" rotWithShape="0">
                      <a:prstClr val="black">
                        <a:alpha val="34000"/>
                      </a:prstClr>
                    </a:outerShdw>
                  </a:effectLst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ONE</a:t>
              </a:r>
              <a:endParaRPr lang="zh-CN" altLang="en-US" sz="11500" b="1" spc="600" dirty="0">
                <a:solidFill>
                  <a:schemeClr val="bg1"/>
                </a:solidFill>
                <a:effectLst>
                  <a:outerShdw blurRad="114300" sx="102000" sy="102000" algn="ctr" rotWithShape="0">
                    <a:prstClr val="black">
                      <a:alpha val="34000"/>
                    </a:prstClr>
                  </a:outerShdw>
                </a:effectLst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381500" y="3512693"/>
              <a:ext cx="34442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spc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关于 </a:t>
              </a:r>
              <a:r>
                <a:rPr lang="zh-CN" altLang="en-US" sz="4000" b="1" spc="15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我们</a:t>
              </a:r>
              <a:endParaRPr lang="zh-CN" altLang="en-US" sz="4000" b="1" spc="15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2362835" y="4304272"/>
              <a:ext cx="7481570" cy="631583"/>
              <a:chOff x="2452370" y="4349621"/>
              <a:chExt cx="7481570" cy="631583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6225540" y="4349621"/>
                <a:ext cx="3708400" cy="6168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200" b="1" spc="6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ADD YOUR TITLE HERE.ADD YOUR TITLE.</a:t>
                </a:r>
                <a:endParaRPr lang="zh-CN" altLang="en-US" sz="1200" b="1" spc="6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452370" y="4364368"/>
                <a:ext cx="3708400" cy="6168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en-US" altLang="zh-CN" sz="12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ADD YOUR TITLE HERE.ADD YOUR TITLE.</a:t>
                </a:r>
                <a:endParaRPr lang="zh-CN" altLang="en-US" sz="12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  <p:sp>
        <p:nvSpPr>
          <p:cNvPr id="9" name="文本框 8"/>
          <p:cNvSpPr txBox="1"/>
          <p:nvPr/>
        </p:nvSpPr>
        <p:spPr>
          <a:xfrm>
            <a:off x="3453" y="0"/>
            <a:ext cx="430887" cy="1869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800" spc="300" dirty="0" smtClean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ADD YOUR TITLE HERE</a:t>
            </a:r>
            <a:endParaRPr lang="zh-CN" altLang="en-US" sz="800" spc="300" dirty="0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 rot="16200000">
            <a:off x="856436" y="2494281"/>
            <a:ext cx="430887" cy="1869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800" spc="300" dirty="0" smtClean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ADD YOUR TITLE HERE</a:t>
            </a:r>
            <a:endParaRPr lang="zh-CN" altLang="en-US" sz="800" spc="300" dirty="0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6228080"/>
            <a:ext cx="629920" cy="629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2" name="PA_十字形 9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<p:cNvSpPr/>
          <p:nvPr>
            <p:custDataLst>
              <p:tags r:id="rId2"/>
            </p:custDataLst>
          </p:nvPr>
        </p:nvSpPr>
        <p:spPr>
          <a:xfrm>
            <a:off x="177799" y="6422270"/>
            <a:ext cx="241542" cy="241540"/>
          </a:xfrm>
          <a:prstGeom prst="plus">
            <a:avLst>
              <a:gd name="adj" fmla="val 4369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关于我们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bb185e12-3ce6-4d50-9fa5-9b982b56e67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" y="1779934"/>
            <a:ext cx="12192000" cy="5019675"/>
            <a:chOff x="1" y="1123950"/>
            <a:chExt cx="12192000" cy="5019675"/>
          </a:xfrm>
        </p:grpSpPr>
        <p:sp>
          <p:nvSpPr>
            <p:cNvPr id="7" name="iṧ1ïḋê"/>
            <p:cNvSpPr/>
            <p:nvPr/>
          </p:nvSpPr>
          <p:spPr>
            <a:xfrm>
              <a:off x="1" y="1123950"/>
              <a:ext cx="12192000" cy="2434980"/>
            </a:xfrm>
            <a:custGeom>
              <a:avLst/>
              <a:gdLst/>
              <a:ahLst/>
              <a:cxnLst/>
              <a:rect l="l" t="t" r="r" b="b"/>
              <a:pathLst>
                <a:path w="7961882" h="3169464">
                  <a:moveTo>
                    <a:pt x="7235898" y="2392004"/>
                  </a:moveTo>
                  <a:lnTo>
                    <a:pt x="7910406" y="2392004"/>
                  </a:lnTo>
                  <a:cubicBezTo>
                    <a:pt x="7938835" y="2392004"/>
                    <a:pt x="7961882" y="2415051"/>
                    <a:pt x="7961882" y="2443480"/>
                  </a:cubicBezTo>
                  <a:lnTo>
                    <a:pt x="7961882" y="3117988"/>
                  </a:lnTo>
                  <a:cubicBezTo>
                    <a:pt x="7961882" y="3146417"/>
                    <a:pt x="7938835" y="3169464"/>
                    <a:pt x="7910406" y="3169464"/>
                  </a:cubicBezTo>
                  <a:lnTo>
                    <a:pt x="7235898" y="3169464"/>
                  </a:lnTo>
                  <a:cubicBezTo>
                    <a:pt x="7207469" y="3169464"/>
                    <a:pt x="7184422" y="3146417"/>
                    <a:pt x="7184422" y="3117988"/>
                  </a:cubicBezTo>
                  <a:lnTo>
                    <a:pt x="7184422" y="2443480"/>
                  </a:lnTo>
                  <a:cubicBezTo>
                    <a:pt x="7184422" y="2415051"/>
                    <a:pt x="7207469" y="2392004"/>
                    <a:pt x="7235898" y="2392004"/>
                  </a:cubicBezTo>
                  <a:close/>
                  <a:moveTo>
                    <a:pt x="6437628" y="2392004"/>
                  </a:moveTo>
                  <a:lnTo>
                    <a:pt x="7112136" y="2392004"/>
                  </a:lnTo>
                  <a:cubicBezTo>
                    <a:pt x="7140565" y="2392004"/>
                    <a:pt x="7163612" y="2415051"/>
                    <a:pt x="7163612" y="2443480"/>
                  </a:cubicBezTo>
                  <a:lnTo>
                    <a:pt x="7163612" y="3117988"/>
                  </a:lnTo>
                  <a:cubicBezTo>
                    <a:pt x="7163612" y="3146417"/>
                    <a:pt x="7140565" y="3169464"/>
                    <a:pt x="7112136" y="3169464"/>
                  </a:cubicBezTo>
                  <a:lnTo>
                    <a:pt x="6437628" y="3169464"/>
                  </a:lnTo>
                  <a:cubicBezTo>
                    <a:pt x="6409199" y="3169464"/>
                    <a:pt x="6386152" y="3146417"/>
                    <a:pt x="6386152" y="3117988"/>
                  </a:cubicBezTo>
                  <a:lnTo>
                    <a:pt x="6386152" y="2443480"/>
                  </a:lnTo>
                  <a:cubicBezTo>
                    <a:pt x="6386152" y="2415051"/>
                    <a:pt x="6409199" y="2392004"/>
                    <a:pt x="6437628" y="2392004"/>
                  </a:cubicBezTo>
                  <a:close/>
                  <a:moveTo>
                    <a:pt x="5639359" y="2392004"/>
                  </a:moveTo>
                  <a:lnTo>
                    <a:pt x="6313867" y="2392004"/>
                  </a:lnTo>
                  <a:cubicBezTo>
                    <a:pt x="6342296" y="2392004"/>
                    <a:pt x="6365343" y="2415051"/>
                    <a:pt x="6365343" y="2443480"/>
                  </a:cubicBezTo>
                  <a:lnTo>
                    <a:pt x="6365343" y="3117988"/>
                  </a:lnTo>
                  <a:cubicBezTo>
                    <a:pt x="6365343" y="3146417"/>
                    <a:pt x="6342296" y="3169464"/>
                    <a:pt x="6313867" y="3169464"/>
                  </a:cubicBezTo>
                  <a:lnTo>
                    <a:pt x="5639359" y="3169464"/>
                  </a:lnTo>
                  <a:cubicBezTo>
                    <a:pt x="5610930" y="3169464"/>
                    <a:pt x="5587883" y="3146417"/>
                    <a:pt x="5587883" y="3117988"/>
                  </a:cubicBezTo>
                  <a:lnTo>
                    <a:pt x="5587883" y="2443480"/>
                  </a:lnTo>
                  <a:cubicBezTo>
                    <a:pt x="5587883" y="2415051"/>
                    <a:pt x="5610930" y="2392004"/>
                    <a:pt x="5639359" y="2392004"/>
                  </a:cubicBezTo>
                  <a:close/>
                  <a:moveTo>
                    <a:pt x="4841090" y="2392004"/>
                  </a:moveTo>
                  <a:lnTo>
                    <a:pt x="5515598" y="2392004"/>
                  </a:lnTo>
                  <a:cubicBezTo>
                    <a:pt x="5544027" y="2392004"/>
                    <a:pt x="5567074" y="2415051"/>
                    <a:pt x="5567074" y="2443480"/>
                  </a:cubicBezTo>
                  <a:lnTo>
                    <a:pt x="5567074" y="3117988"/>
                  </a:lnTo>
                  <a:cubicBezTo>
                    <a:pt x="5567074" y="3146417"/>
                    <a:pt x="5544027" y="3169464"/>
                    <a:pt x="5515598" y="3169464"/>
                  </a:cubicBezTo>
                  <a:lnTo>
                    <a:pt x="4841090" y="3169464"/>
                  </a:lnTo>
                  <a:cubicBezTo>
                    <a:pt x="4812661" y="3169464"/>
                    <a:pt x="4789614" y="3146417"/>
                    <a:pt x="4789614" y="3117988"/>
                  </a:cubicBezTo>
                  <a:lnTo>
                    <a:pt x="4789614" y="2443480"/>
                  </a:lnTo>
                  <a:cubicBezTo>
                    <a:pt x="4789614" y="2415051"/>
                    <a:pt x="4812661" y="2392004"/>
                    <a:pt x="4841090" y="2392004"/>
                  </a:cubicBezTo>
                  <a:close/>
                  <a:moveTo>
                    <a:pt x="4042821" y="2392004"/>
                  </a:moveTo>
                  <a:lnTo>
                    <a:pt x="4717329" y="2392004"/>
                  </a:lnTo>
                  <a:cubicBezTo>
                    <a:pt x="4745758" y="2392004"/>
                    <a:pt x="4768805" y="2415051"/>
                    <a:pt x="4768805" y="2443480"/>
                  </a:cubicBezTo>
                  <a:lnTo>
                    <a:pt x="4768805" y="3117988"/>
                  </a:lnTo>
                  <a:cubicBezTo>
                    <a:pt x="4768805" y="3146417"/>
                    <a:pt x="4745758" y="3169464"/>
                    <a:pt x="4717329" y="3169464"/>
                  </a:cubicBezTo>
                  <a:lnTo>
                    <a:pt x="4042821" y="3169464"/>
                  </a:lnTo>
                  <a:cubicBezTo>
                    <a:pt x="4014392" y="3169464"/>
                    <a:pt x="3991345" y="3146417"/>
                    <a:pt x="3991345" y="3117988"/>
                  </a:cubicBezTo>
                  <a:lnTo>
                    <a:pt x="3991345" y="2443480"/>
                  </a:lnTo>
                  <a:cubicBezTo>
                    <a:pt x="3991345" y="2415051"/>
                    <a:pt x="4014392" y="2392004"/>
                    <a:pt x="4042821" y="2392004"/>
                  </a:cubicBezTo>
                  <a:close/>
                  <a:moveTo>
                    <a:pt x="3244552" y="2392004"/>
                  </a:moveTo>
                  <a:lnTo>
                    <a:pt x="3919060" y="2392004"/>
                  </a:lnTo>
                  <a:cubicBezTo>
                    <a:pt x="3947489" y="2392004"/>
                    <a:pt x="3970536" y="2415051"/>
                    <a:pt x="3970536" y="2443480"/>
                  </a:cubicBezTo>
                  <a:lnTo>
                    <a:pt x="3970536" y="3117988"/>
                  </a:lnTo>
                  <a:cubicBezTo>
                    <a:pt x="3970536" y="3146417"/>
                    <a:pt x="3947489" y="3169464"/>
                    <a:pt x="3919060" y="3169464"/>
                  </a:cubicBezTo>
                  <a:lnTo>
                    <a:pt x="3244552" y="3169464"/>
                  </a:lnTo>
                  <a:cubicBezTo>
                    <a:pt x="3216123" y="3169464"/>
                    <a:pt x="3193076" y="3146417"/>
                    <a:pt x="3193076" y="3117988"/>
                  </a:cubicBezTo>
                  <a:lnTo>
                    <a:pt x="3193076" y="2443480"/>
                  </a:lnTo>
                  <a:cubicBezTo>
                    <a:pt x="3193076" y="2415051"/>
                    <a:pt x="3216123" y="2392004"/>
                    <a:pt x="3244552" y="2392004"/>
                  </a:cubicBezTo>
                  <a:close/>
                  <a:moveTo>
                    <a:pt x="2446283" y="2392004"/>
                  </a:moveTo>
                  <a:lnTo>
                    <a:pt x="3120791" y="2392004"/>
                  </a:lnTo>
                  <a:cubicBezTo>
                    <a:pt x="3149220" y="2392004"/>
                    <a:pt x="3172267" y="2415051"/>
                    <a:pt x="3172267" y="2443480"/>
                  </a:cubicBezTo>
                  <a:lnTo>
                    <a:pt x="3172267" y="3117988"/>
                  </a:lnTo>
                  <a:cubicBezTo>
                    <a:pt x="3172267" y="3146417"/>
                    <a:pt x="3149220" y="3169464"/>
                    <a:pt x="3120791" y="3169464"/>
                  </a:cubicBezTo>
                  <a:lnTo>
                    <a:pt x="2446283" y="3169464"/>
                  </a:lnTo>
                  <a:cubicBezTo>
                    <a:pt x="2417854" y="3169464"/>
                    <a:pt x="2394807" y="3146417"/>
                    <a:pt x="2394807" y="3117988"/>
                  </a:cubicBezTo>
                  <a:lnTo>
                    <a:pt x="2394807" y="2443480"/>
                  </a:lnTo>
                  <a:cubicBezTo>
                    <a:pt x="2394807" y="2415051"/>
                    <a:pt x="2417854" y="2392004"/>
                    <a:pt x="2446283" y="2392004"/>
                  </a:cubicBezTo>
                  <a:close/>
                  <a:moveTo>
                    <a:pt x="1648014" y="2392004"/>
                  </a:moveTo>
                  <a:lnTo>
                    <a:pt x="2322522" y="2392004"/>
                  </a:lnTo>
                  <a:cubicBezTo>
                    <a:pt x="2350951" y="2392004"/>
                    <a:pt x="2373998" y="2415051"/>
                    <a:pt x="2373998" y="2443480"/>
                  </a:cubicBezTo>
                  <a:lnTo>
                    <a:pt x="2373998" y="3117988"/>
                  </a:lnTo>
                  <a:cubicBezTo>
                    <a:pt x="2373998" y="3146417"/>
                    <a:pt x="2350951" y="3169464"/>
                    <a:pt x="2322522" y="3169464"/>
                  </a:cubicBezTo>
                  <a:lnTo>
                    <a:pt x="1648014" y="3169464"/>
                  </a:lnTo>
                  <a:cubicBezTo>
                    <a:pt x="1619585" y="3169464"/>
                    <a:pt x="1596538" y="3146417"/>
                    <a:pt x="1596538" y="3117988"/>
                  </a:cubicBezTo>
                  <a:lnTo>
                    <a:pt x="1596538" y="2443480"/>
                  </a:lnTo>
                  <a:cubicBezTo>
                    <a:pt x="1596538" y="2415051"/>
                    <a:pt x="1619585" y="2392004"/>
                    <a:pt x="1648014" y="2392004"/>
                  </a:cubicBezTo>
                  <a:close/>
                  <a:moveTo>
                    <a:pt x="849745" y="2392004"/>
                  </a:moveTo>
                  <a:lnTo>
                    <a:pt x="1524253" y="2392004"/>
                  </a:lnTo>
                  <a:cubicBezTo>
                    <a:pt x="1552682" y="2392004"/>
                    <a:pt x="1575729" y="2415051"/>
                    <a:pt x="1575729" y="2443480"/>
                  </a:cubicBezTo>
                  <a:lnTo>
                    <a:pt x="1575729" y="3117988"/>
                  </a:lnTo>
                  <a:cubicBezTo>
                    <a:pt x="1575729" y="3146417"/>
                    <a:pt x="1552682" y="3169464"/>
                    <a:pt x="1524253" y="3169464"/>
                  </a:cubicBezTo>
                  <a:lnTo>
                    <a:pt x="849745" y="3169464"/>
                  </a:lnTo>
                  <a:cubicBezTo>
                    <a:pt x="821316" y="3169464"/>
                    <a:pt x="798269" y="3146417"/>
                    <a:pt x="798269" y="3117988"/>
                  </a:cubicBezTo>
                  <a:lnTo>
                    <a:pt x="798269" y="2443480"/>
                  </a:lnTo>
                  <a:cubicBezTo>
                    <a:pt x="798269" y="2415051"/>
                    <a:pt x="821316" y="2392004"/>
                    <a:pt x="849745" y="2392004"/>
                  </a:cubicBezTo>
                  <a:close/>
                  <a:moveTo>
                    <a:pt x="51476" y="2392004"/>
                  </a:moveTo>
                  <a:lnTo>
                    <a:pt x="725984" y="2392004"/>
                  </a:lnTo>
                  <a:cubicBezTo>
                    <a:pt x="754413" y="2392004"/>
                    <a:pt x="777460" y="2415051"/>
                    <a:pt x="777460" y="2443480"/>
                  </a:cubicBezTo>
                  <a:lnTo>
                    <a:pt x="777460" y="3117988"/>
                  </a:lnTo>
                  <a:cubicBezTo>
                    <a:pt x="777460" y="3146417"/>
                    <a:pt x="754413" y="3169464"/>
                    <a:pt x="725984" y="3169464"/>
                  </a:cubicBezTo>
                  <a:lnTo>
                    <a:pt x="51476" y="3169464"/>
                  </a:lnTo>
                  <a:cubicBezTo>
                    <a:pt x="23047" y="3169464"/>
                    <a:pt x="0" y="3146417"/>
                    <a:pt x="0" y="3117988"/>
                  </a:cubicBezTo>
                  <a:lnTo>
                    <a:pt x="0" y="2443480"/>
                  </a:lnTo>
                  <a:cubicBezTo>
                    <a:pt x="0" y="2415051"/>
                    <a:pt x="23047" y="2392004"/>
                    <a:pt x="51476" y="2392004"/>
                  </a:cubicBezTo>
                  <a:close/>
                  <a:moveTo>
                    <a:pt x="7235898" y="1594670"/>
                  </a:moveTo>
                  <a:lnTo>
                    <a:pt x="7910406" y="1594670"/>
                  </a:lnTo>
                  <a:cubicBezTo>
                    <a:pt x="7938835" y="1594670"/>
                    <a:pt x="7961882" y="1617717"/>
                    <a:pt x="7961882" y="1646146"/>
                  </a:cubicBezTo>
                  <a:lnTo>
                    <a:pt x="7961882" y="2320654"/>
                  </a:lnTo>
                  <a:cubicBezTo>
                    <a:pt x="7961882" y="2349083"/>
                    <a:pt x="7938835" y="2372130"/>
                    <a:pt x="7910406" y="2372130"/>
                  </a:cubicBezTo>
                  <a:lnTo>
                    <a:pt x="7235898" y="2372130"/>
                  </a:lnTo>
                  <a:cubicBezTo>
                    <a:pt x="7207469" y="2372130"/>
                    <a:pt x="7184422" y="2349083"/>
                    <a:pt x="7184422" y="2320654"/>
                  </a:cubicBezTo>
                  <a:lnTo>
                    <a:pt x="7184422" y="1646146"/>
                  </a:lnTo>
                  <a:cubicBezTo>
                    <a:pt x="7184422" y="1617717"/>
                    <a:pt x="7207469" y="1594670"/>
                    <a:pt x="7235898" y="1594670"/>
                  </a:cubicBezTo>
                  <a:close/>
                  <a:moveTo>
                    <a:pt x="6437628" y="1594670"/>
                  </a:moveTo>
                  <a:lnTo>
                    <a:pt x="7112136" y="1594670"/>
                  </a:lnTo>
                  <a:cubicBezTo>
                    <a:pt x="7140565" y="1594670"/>
                    <a:pt x="7163612" y="1617717"/>
                    <a:pt x="7163612" y="1646146"/>
                  </a:cubicBezTo>
                  <a:lnTo>
                    <a:pt x="7163612" y="2320654"/>
                  </a:lnTo>
                  <a:cubicBezTo>
                    <a:pt x="7163612" y="2349083"/>
                    <a:pt x="7140565" y="2372130"/>
                    <a:pt x="7112136" y="2372130"/>
                  </a:cubicBezTo>
                  <a:lnTo>
                    <a:pt x="6437628" y="2372130"/>
                  </a:lnTo>
                  <a:cubicBezTo>
                    <a:pt x="6409199" y="2372130"/>
                    <a:pt x="6386152" y="2349083"/>
                    <a:pt x="6386152" y="2320654"/>
                  </a:cubicBezTo>
                  <a:lnTo>
                    <a:pt x="6386152" y="1646146"/>
                  </a:lnTo>
                  <a:cubicBezTo>
                    <a:pt x="6386152" y="1617717"/>
                    <a:pt x="6409199" y="1594670"/>
                    <a:pt x="6437628" y="1594670"/>
                  </a:cubicBezTo>
                  <a:close/>
                  <a:moveTo>
                    <a:pt x="5639359" y="1594670"/>
                  </a:moveTo>
                  <a:lnTo>
                    <a:pt x="6313867" y="1594670"/>
                  </a:lnTo>
                  <a:cubicBezTo>
                    <a:pt x="6342296" y="1594670"/>
                    <a:pt x="6365343" y="1617717"/>
                    <a:pt x="6365343" y="1646146"/>
                  </a:cubicBezTo>
                  <a:lnTo>
                    <a:pt x="6365343" y="2320654"/>
                  </a:lnTo>
                  <a:cubicBezTo>
                    <a:pt x="6365343" y="2349083"/>
                    <a:pt x="6342296" y="2372130"/>
                    <a:pt x="6313867" y="2372130"/>
                  </a:cubicBezTo>
                  <a:lnTo>
                    <a:pt x="5639359" y="2372130"/>
                  </a:lnTo>
                  <a:cubicBezTo>
                    <a:pt x="5610930" y="2372130"/>
                    <a:pt x="5587883" y="2349083"/>
                    <a:pt x="5587883" y="2320654"/>
                  </a:cubicBezTo>
                  <a:lnTo>
                    <a:pt x="5587883" y="1646146"/>
                  </a:lnTo>
                  <a:cubicBezTo>
                    <a:pt x="5587883" y="1617717"/>
                    <a:pt x="5610930" y="1594670"/>
                    <a:pt x="5639359" y="1594670"/>
                  </a:cubicBezTo>
                  <a:close/>
                  <a:moveTo>
                    <a:pt x="4841090" y="1594670"/>
                  </a:moveTo>
                  <a:lnTo>
                    <a:pt x="5515598" y="1594670"/>
                  </a:lnTo>
                  <a:cubicBezTo>
                    <a:pt x="5544027" y="1594670"/>
                    <a:pt x="5567074" y="1617717"/>
                    <a:pt x="5567074" y="1646146"/>
                  </a:cubicBezTo>
                  <a:lnTo>
                    <a:pt x="5567074" y="2320654"/>
                  </a:lnTo>
                  <a:cubicBezTo>
                    <a:pt x="5567074" y="2349083"/>
                    <a:pt x="5544027" y="2372130"/>
                    <a:pt x="5515598" y="2372130"/>
                  </a:cubicBezTo>
                  <a:lnTo>
                    <a:pt x="4841090" y="2372130"/>
                  </a:lnTo>
                  <a:cubicBezTo>
                    <a:pt x="4812661" y="2372130"/>
                    <a:pt x="4789614" y="2349083"/>
                    <a:pt x="4789614" y="2320654"/>
                  </a:cubicBezTo>
                  <a:lnTo>
                    <a:pt x="4789614" y="1646146"/>
                  </a:lnTo>
                  <a:cubicBezTo>
                    <a:pt x="4789614" y="1617717"/>
                    <a:pt x="4812661" y="1594670"/>
                    <a:pt x="4841090" y="1594670"/>
                  </a:cubicBezTo>
                  <a:close/>
                  <a:moveTo>
                    <a:pt x="4042821" y="1594670"/>
                  </a:moveTo>
                  <a:lnTo>
                    <a:pt x="4717329" y="1594670"/>
                  </a:lnTo>
                  <a:cubicBezTo>
                    <a:pt x="4745758" y="1594670"/>
                    <a:pt x="4768805" y="1617717"/>
                    <a:pt x="4768805" y="1646146"/>
                  </a:cubicBezTo>
                  <a:lnTo>
                    <a:pt x="4768805" y="2320654"/>
                  </a:lnTo>
                  <a:cubicBezTo>
                    <a:pt x="4768805" y="2349083"/>
                    <a:pt x="4745758" y="2372130"/>
                    <a:pt x="4717329" y="2372130"/>
                  </a:cubicBezTo>
                  <a:lnTo>
                    <a:pt x="4042821" y="2372130"/>
                  </a:lnTo>
                  <a:cubicBezTo>
                    <a:pt x="4014392" y="2372130"/>
                    <a:pt x="3991345" y="2349083"/>
                    <a:pt x="3991345" y="2320654"/>
                  </a:cubicBezTo>
                  <a:lnTo>
                    <a:pt x="3991345" y="1646146"/>
                  </a:lnTo>
                  <a:cubicBezTo>
                    <a:pt x="3991345" y="1617717"/>
                    <a:pt x="4014392" y="1594670"/>
                    <a:pt x="4042821" y="1594670"/>
                  </a:cubicBezTo>
                  <a:close/>
                  <a:moveTo>
                    <a:pt x="3244552" y="1594670"/>
                  </a:moveTo>
                  <a:lnTo>
                    <a:pt x="3919060" y="1594670"/>
                  </a:lnTo>
                  <a:cubicBezTo>
                    <a:pt x="3947489" y="1594670"/>
                    <a:pt x="3970536" y="1617717"/>
                    <a:pt x="3970536" y="1646146"/>
                  </a:cubicBezTo>
                  <a:lnTo>
                    <a:pt x="3970536" y="2320654"/>
                  </a:lnTo>
                  <a:cubicBezTo>
                    <a:pt x="3970536" y="2349083"/>
                    <a:pt x="3947489" y="2372130"/>
                    <a:pt x="3919060" y="2372130"/>
                  </a:cubicBezTo>
                  <a:lnTo>
                    <a:pt x="3244552" y="2372130"/>
                  </a:lnTo>
                  <a:cubicBezTo>
                    <a:pt x="3216123" y="2372130"/>
                    <a:pt x="3193076" y="2349083"/>
                    <a:pt x="3193076" y="2320654"/>
                  </a:cubicBezTo>
                  <a:lnTo>
                    <a:pt x="3193076" y="1646146"/>
                  </a:lnTo>
                  <a:cubicBezTo>
                    <a:pt x="3193076" y="1617717"/>
                    <a:pt x="3216123" y="1594670"/>
                    <a:pt x="3244552" y="1594670"/>
                  </a:cubicBezTo>
                  <a:close/>
                  <a:moveTo>
                    <a:pt x="2446283" y="1594670"/>
                  </a:moveTo>
                  <a:lnTo>
                    <a:pt x="3120791" y="1594670"/>
                  </a:lnTo>
                  <a:cubicBezTo>
                    <a:pt x="3149220" y="1594670"/>
                    <a:pt x="3172267" y="1617717"/>
                    <a:pt x="3172267" y="1646146"/>
                  </a:cubicBezTo>
                  <a:lnTo>
                    <a:pt x="3172267" y="2320654"/>
                  </a:lnTo>
                  <a:cubicBezTo>
                    <a:pt x="3172267" y="2349083"/>
                    <a:pt x="3149220" y="2372130"/>
                    <a:pt x="3120791" y="2372130"/>
                  </a:cubicBezTo>
                  <a:lnTo>
                    <a:pt x="2446283" y="2372130"/>
                  </a:lnTo>
                  <a:cubicBezTo>
                    <a:pt x="2417854" y="2372130"/>
                    <a:pt x="2394807" y="2349083"/>
                    <a:pt x="2394807" y="2320654"/>
                  </a:cubicBezTo>
                  <a:lnTo>
                    <a:pt x="2394807" y="1646146"/>
                  </a:lnTo>
                  <a:cubicBezTo>
                    <a:pt x="2394807" y="1617717"/>
                    <a:pt x="2417854" y="1594670"/>
                    <a:pt x="2446283" y="1594670"/>
                  </a:cubicBezTo>
                  <a:close/>
                  <a:moveTo>
                    <a:pt x="1648014" y="1594670"/>
                  </a:moveTo>
                  <a:lnTo>
                    <a:pt x="2322522" y="1594670"/>
                  </a:lnTo>
                  <a:cubicBezTo>
                    <a:pt x="2350951" y="1594670"/>
                    <a:pt x="2373998" y="1617717"/>
                    <a:pt x="2373998" y="1646146"/>
                  </a:cubicBezTo>
                  <a:lnTo>
                    <a:pt x="2373998" y="2320654"/>
                  </a:lnTo>
                  <a:cubicBezTo>
                    <a:pt x="2373998" y="2349083"/>
                    <a:pt x="2350951" y="2372130"/>
                    <a:pt x="2322522" y="2372130"/>
                  </a:cubicBezTo>
                  <a:lnTo>
                    <a:pt x="1648014" y="2372130"/>
                  </a:lnTo>
                  <a:cubicBezTo>
                    <a:pt x="1619585" y="2372130"/>
                    <a:pt x="1596538" y="2349083"/>
                    <a:pt x="1596538" y="2320654"/>
                  </a:cubicBezTo>
                  <a:lnTo>
                    <a:pt x="1596538" y="1646146"/>
                  </a:lnTo>
                  <a:cubicBezTo>
                    <a:pt x="1596538" y="1617717"/>
                    <a:pt x="1619585" y="1594670"/>
                    <a:pt x="1648014" y="1594670"/>
                  </a:cubicBezTo>
                  <a:close/>
                  <a:moveTo>
                    <a:pt x="849745" y="1594670"/>
                  </a:moveTo>
                  <a:lnTo>
                    <a:pt x="1524253" y="1594670"/>
                  </a:lnTo>
                  <a:cubicBezTo>
                    <a:pt x="1552682" y="1594670"/>
                    <a:pt x="1575729" y="1617717"/>
                    <a:pt x="1575729" y="1646146"/>
                  </a:cubicBezTo>
                  <a:lnTo>
                    <a:pt x="1575729" y="2320654"/>
                  </a:lnTo>
                  <a:cubicBezTo>
                    <a:pt x="1575729" y="2349083"/>
                    <a:pt x="1552682" y="2372130"/>
                    <a:pt x="1524253" y="2372130"/>
                  </a:cubicBezTo>
                  <a:lnTo>
                    <a:pt x="849745" y="2372130"/>
                  </a:lnTo>
                  <a:cubicBezTo>
                    <a:pt x="821316" y="2372130"/>
                    <a:pt x="798269" y="2349083"/>
                    <a:pt x="798269" y="2320654"/>
                  </a:cubicBezTo>
                  <a:lnTo>
                    <a:pt x="798269" y="1646146"/>
                  </a:lnTo>
                  <a:cubicBezTo>
                    <a:pt x="798269" y="1617717"/>
                    <a:pt x="821316" y="1594670"/>
                    <a:pt x="849745" y="1594670"/>
                  </a:cubicBezTo>
                  <a:close/>
                  <a:moveTo>
                    <a:pt x="51476" y="1594670"/>
                  </a:moveTo>
                  <a:lnTo>
                    <a:pt x="725984" y="1594670"/>
                  </a:lnTo>
                  <a:cubicBezTo>
                    <a:pt x="754413" y="1594670"/>
                    <a:pt x="777460" y="1617717"/>
                    <a:pt x="777460" y="1646146"/>
                  </a:cubicBezTo>
                  <a:lnTo>
                    <a:pt x="777460" y="2320654"/>
                  </a:lnTo>
                  <a:cubicBezTo>
                    <a:pt x="777460" y="2349083"/>
                    <a:pt x="754413" y="2372130"/>
                    <a:pt x="725984" y="2372130"/>
                  </a:cubicBezTo>
                  <a:lnTo>
                    <a:pt x="51476" y="2372130"/>
                  </a:lnTo>
                  <a:cubicBezTo>
                    <a:pt x="23047" y="2372130"/>
                    <a:pt x="0" y="2349083"/>
                    <a:pt x="0" y="2320654"/>
                  </a:cubicBezTo>
                  <a:lnTo>
                    <a:pt x="0" y="1646146"/>
                  </a:lnTo>
                  <a:cubicBezTo>
                    <a:pt x="0" y="1617717"/>
                    <a:pt x="23047" y="1594670"/>
                    <a:pt x="51476" y="1594670"/>
                  </a:cubicBezTo>
                  <a:close/>
                  <a:moveTo>
                    <a:pt x="7235898" y="797335"/>
                  </a:moveTo>
                  <a:lnTo>
                    <a:pt x="7910406" y="797335"/>
                  </a:lnTo>
                  <a:cubicBezTo>
                    <a:pt x="7938835" y="797335"/>
                    <a:pt x="7961882" y="820382"/>
                    <a:pt x="7961882" y="848811"/>
                  </a:cubicBezTo>
                  <a:lnTo>
                    <a:pt x="7961882" y="1523319"/>
                  </a:lnTo>
                  <a:cubicBezTo>
                    <a:pt x="7961882" y="1551748"/>
                    <a:pt x="7938835" y="1574795"/>
                    <a:pt x="7910406" y="1574795"/>
                  </a:cubicBezTo>
                  <a:lnTo>
                    <a:pt x="7235898" y="1574795"/>
                  </a:lnTo>
                  <a:cubicBezTo>
                    <a:pt x="7207469" y="1574795"/>
                    <a:pt x="7184422" y="1551748"/>
                    <a:pt x="7184422" y="1523319"/>
                  </a:cubicBezTo>
                  <a:lnTo>
                    <a:pt x="7184422" y="848811"/>
                  </a:lnTo>
                  <a:cubicBezTo>
                    <a:pt x="7184422" y="820382"/>
                    <a:pt x="7207469" y="797335"/>
                    <a:pt x="7235898" y="797335"/>
                  </a:cubicBezTo>
                  <a:close/>
                  <a:moveTo>
                    <a:pt x="6437628" y="797335"/>
                  </a:moveTo>
                  <a:lnTo>
                    <a:pt x="7112136" y="797335"/>
                  </a:lnTo>
                  <a:cubicBezTo>
                    <a:pt x="7140565" y="797335"/>
                    <a:pt x="7163612" y="820382"/>
                    <a:pt x="7163612" y="848811"/>
                  </a:cubicBezTo>
                  <a:lnTo>
                    <a:pt x="7163612" y="1523319"/>
                  </a:lnTo>
                  <a:cubicBezTo>
                    <a:pt x="7163612" y="1551748"/>
                    <a:pt x="7140565" y="1574795"/>
                    <a:pt x="7112136" y="1574795"/>
                  </a:cubicBezTo>
                  <a:lnTo>
                    <a:pt x="6437628" y="1574795"/>
                  </a:lnTo>
                  <a:cubicBezTo>
                    <a:pt x="6409199" y="1574795"/>
                    <a:pt x="6386152" y="1551748"/>
                    <a:pt x="6386152" y="1523319"/>
                  </a:cubicBezTo>
                  <a:lnTo>
                    <a:pt x="6386152" y="848811"/>
                  </a:lnTo>
                  <a:cubicBezTo>
                    <a:pt x="6386152" y="820382"/>
                    <a:pt x="6409199" y="797335"/>
                    <a:pt x="6437628" y="797335"/>
                  </a:cubicBezTo>
                  <a:close/>
                  <a:moveTo>
                    <a:pt x="5639359" y="797335"/>
                  </a:moveTo>
                  <a:lnTo>
                    <a:pt x="6313867" y="797335"/>
                  </a:lnTo>
                  <a:cubicBezTo>
                    <a:pt x="6342296" y="797335"/>
                    <a:pt x="6365343" y="820382"/>
                    <a:pt x="6365343" y="848811"/>
                  </a:cubicBezTo>
                  <a:lnTo>
                    <a:pt x="6365343" y="1523319"/>
                  </a:lnTo>
                  <a:cubicBezTo>
                    <a:pt x="6365343" y="1551748"/>
                    <a:pt x="6342296" y="1574795"/>
                    <a:pt x="6313867" y="1574795"/>
                  </a:cubicBezTo>
                  <a:lnTo>
                    <a:pt x="5639359" y="1574795"/>
                  </a:lnTo>
                  <a:cubicBezTo>
                    <a:pt x="5610930" y="1574795"/>
                    <a:pt x="5587883" y="1551748"/>
                    <a:pt x="5587883" y="1523319"/>
                  </a:cubicBezTo>
                  <a:lnTo>
                    <a:pt x="5587883" y="848811"/>
                  </a:lnTo>
                  <a:cubicBezTo>
                    <a:pt x="5587883" y="820382"/>
                    <a:pt x="5610930" y="797335"/>
                    <a:pt x="5639359" y="797335"/>
                  </a:cubicBezTo>
                  <a:close/>
                  <a:moveTo>
                    <a:pt x="4841090" y="797335"/>
                  </a:moveTo>
                  <a:lnTo>
                    <a:pt x="5515598" y="797335"/>
                  </a:lnTo>
                  <a:cubicBezTo>
                    <a:pt x="5544027" y="797335"/>
                    <a:pt x="5567074" y="820382"/>
                    <a:pt x="5567074" y="848811"/>
                  </a:cubicBezTo>
                  <a:lnTo>
                    <a:pt x="5567074" y="1523319"/>
                  </a:lnTo>
                  <a:cubicBezTo>
                    <a:pt x="5567074" y="1551748"/>
                    <a:pt x="5544027" y="1574795"/>
                    <a:pt x="5515598" y="1574795"/>
                  </a:cubicBezTo>
                  <a:lnTo>
                    <a:pt x="4841090" y="1574795"/>
                  </a:lnTo>
                  <a:cubicBezTo>
                    <a:pt x="4812661" y="1574795"/>
                    <a:pt x="4789614" y="1551748"/>
                    <a:pt x="4789614" y="1523319"/>
                  </a:cubicBezTo>
                  <a:lnTo>
                    <a:pt x="4789614" y="848811"/>
                  </a:lnTo>
                  <a:cubicBezTo>
                    <a:pt x="4789614" y="820382"/>
                    <a:pt x="4812661" y="797335"/>
                    <a:pt x="4841090" y="797335"/>
                  </a:cubicBezTo>
                  <a:close/>
                  <a:moveTo>
                    <a:pt x="4042821" y="797335"/>
                  </a:moveTo>
                  <a:lnTo>
                    <a:pt x="4717329" y="797335"/>
                  </a:lnTo>
                  <a:cubicBezTo>
                    <a:pt x="4745758" y="797335"/>
                    <a:pt x="4768805" y="820382"/>
                    <a:pt x="4768805" y="848811"/>
                  </a:cubicBezTo>
                  <a:lnTo>
                    <a:pt x="4768805" y="1523319"/>
                  </a:lnTo>
                  <a:cubicBezTo>
                    <a:pt x="4768805" y="1551748"/>
                    <a:pt x="4745758" y="1574795"/>
                    <a:pt x="4717329" y="1574795"/>
                  </a:cubicBezTo>
                  <a:lnTo>
                    <a:pt x="4042821" y="1574795"/>
                  </a:lnTo>
                  <a:cubicBezTo>
                    <a:pt x="4014392" y="1574795"/>
                    <a:pt x="3991345" y="1551748"/>
                    <a:pt x="3991345" y="1523319"/>
                  </a:cubicBezTo>
                  <a:lnTo>
                    <a:pt x="3991345" y="848811"/>
                  </a:lnTo>
                  <a:cubicBezTo>
                    <a:pt x="3991345" y="820382"/>
                    <a:pt x="4014392" y="797335"/>
                    <a:pt x="4042821" y="797335"/>
                  </a:cubicBezTo>
                  <a:close/>
                  <a:moveTo>
                    <a:pt x="3244552" y="797335"/>
                  </a:moveTo>
                  <a:lnTo>
                    <a:pt x="3919060" y="797335"/>
                  </a:lnTo>
                  <a:cubicBezTo>
                    <a:pt x="3947489" y="797335"/>
                    <a:pt x="3970536" y="820382"/>
                    <a:pt x="3970536" y="848811"/>
                  </a:cubicBezTo>
                  <a:lnTo>
                    <a:pt x="3970536" y="1523319"/>
                  </a:lnTo>
                  <a:cubicBezTo>
                    <a:pt x="3970536" y="1551748"/>
                    <a:pt x="3947489" y="1574795"/>
                    <a:pt x="3919060" y="1574795"/>
                  </a:cubicBezTo>
                  <a:lnTo>
                    <a:pt x="3244552" y="1574795"/>
                  </a:lnTo>
                  <a:cubicBezTo>
                    <a:pt x="3216123" y="1574795"/>
                    <a:pt x="3193076" y="1551748"/>
                    <a:pt x="3193076" y="1523319"/>
                  </a:cubicBezTo>
                  <a:lnTo>
                    <a:pt x="3193076" y="848811"/>
                  </a:lnTo>
                  <a:cubicBezTo>
                    <a:pt x="3193076" y="820382"/>
                    <a:pt x="3216123" y="797335"/>
                    <a:pt x="3244552" y="797335"/>
                  </a:cubicBezTo>
                  <a:close/>
                  <a:moveTo>
                    <a:pt x="2446283" y="797335"/>
                  </a:moveTo>
                  <a:lnTo>
                    <a:pt x="3120791" y="797335"/>
                  </a:lnTo>
                  <a:cubicBezTo>
                    <a:pt x="3149220" y="797335"/>
                    <a:pt x="3172267" y="820382"/>
                    <a:pt x="3172267" y="848811"/>
                  </a:cubicBezTo>
                  <a:lnTo>
                    <a:pt x="3172267" y="1523319"/>
                  </a:lnTo>
                  <a:cubicBezTo>
                    <a:pt x="3172267" y="1551748"/>
                    <a:pt x="3149220" y="1574795"/>
                    <a:pt x="3120791" y="1574795"/>
                  </a:cubicBezTo>
                  <a:lnTo>
                    <a:pt x="2446283" y="1574795"/>
                  </a:lnTo>
                  <a:cubicBezTo>
                    <a:pt x="2417854" y="1574795"/>
                    <a:pt x="2394807" y="1551748"/>
                    <a:pt x="2394807" y="1523319"/>
                  </a:cubicBezTo>
                  <a:lnTo>
                    <a:pt x="2394807" y="848811"/>
                  </a:lnTo>
                  <a:cubicBezTo>
                    <a:pt x="2394807" y="820382"/>
                    <a:pt x="2417854" y="797335"/>
                    <a:pt x="2446283" y="797335"/>
                  </a:cubicBezTo>
                  <a:close/>
                  <a:moveTo>
                    <a:pt x="1648014" y="797335"/>
                  </a:moveTo>
                  <a:lnTo>
                    <a:pt x="2322522" y="797335"/>
                  </a:lnTo>
                  <a:cubicBezTo>
                    <a:pt x="2350951" y="797335"/>
                    <a:pt x="2373998" y="820382"/>
                    <a:pt x="2373998" y="848811"/>
                  </a:cubicBezTo>
                  <a:lnTo>
                    <a:pt x="2373998" y="1523319"/>
                  </a:lnTo>
                  <a:cubicBezTo>
                    <a:pt x="2373998" y="1551748"/>
                    <a:pt x="2350951" y="1574795"/>
                    <a:pt x="2322522" y="1574795"/>
                  </a:cubicBezTo>
                  <a:lnTo>
                    <a:pt x="1648014" y="1574795"/>
                  </a:lnTo>
                  <a:cubicBezTo>
                    <a:pt x="1619585" y="1574795"/>
                    <a:pt x="1596538" y="1551748"/>
                    <a:pt x="1596538" y="1523319"/>
                  </a:cubicBezTo>
                  <a:lnTo>
                    <a:pt x="1596538" y="848811"/>
                  </a:lnTo>
                  <a:cubicBezTo>
                    <a:pt x="1596538" y="820382"/>
                    <a:pt x="1619585" y="797335"/>
                    <a:pt x="1648014" y="797335"/>
                  </a:cubicBezTo>
                  <a:close/>
                  <a:moveTo>
                    <a:pt x="849745" y="797335"/>
                  </a:moveTo>
                  <a:lnTo>
                    <a:pt x="1524253" y="797335"/>
                  </a:lnTo>
                  <a:cubicBezTo>
                    <a:pt x="1552682" y="797335"/>
                    <a:pt x="1575729" y="820382"/>
                    <a:pt x="1575729" y="848811"/>
                  </a:cubicBezTo>
                  <a:lnTo>
                    <a:pt x="1575729" y="1523319"/>
                  </a:lnTo>
                  <a:cubicBezTo>
                    <a:pt x="1575729" y="1551748"/>
                    <a:pt x="1552682" y="1574795"/>
                    <a:pt x="1524253" y="1574795"/>
                  </a:cubicBezTo>
                  <a:lnTo>
                    <a:pt x="849745" y="1574795"/>
                  </a:lnTo>
                  <a:cubicBezTo>
                    <a:pt x="821316" y="1574795"/>
                    <a:pt x="798269" y="1551748"/>
                    <a:pt x="798269" y="1523319"/>
                  </a:cubicBezTo>
                  <a:lnTo>
                    <a:pt x="798269" y="848811"/>
                  </a:lnTo>
                  <a:cubicBezTo>
                    <a:pt x="798269" y="820382"/>
                    <a:pt x="821316" y="797335"/>
                    <a:pt x="849745" y="797335"/>
                  </a:cubicBezTo>
                  <a:close/>
                  <a:moveTo>
                    <a:pt x="51476" y="797335"/>
                  </a:moveTo>
                  <a:lnTo>
                    <a:pt x="725984" y="797335"/>
                  </a:lnTo>
                  <a:cubicBezTo>
                    <a:pt x="754413" y="797335"/>
                    <a:pt x="777460" y="820382"/>
                    <a:pt x="777460" y="848811"/>
                  </a:cubicBezTo>
                  <a:lnTo>
                    <a:pt x="777460" y="1523319"/>
                  </a:lnTo>
                  <a:cubicBezTo>
                    <a:pt x="777460" y="1551748"/>
                    <a:pt x="754413" y="1574795"/>
                    <a:pt x="725984" y="1574795"/>
                  </a:cubicBezTo>
                  <a:lnTo>
                    <a:pt x="51476" y="1574795"/>
                  </a:lnTo>
                  <a:cubicBezTo>
                    <a:pt x="23047" y="1574795"/>
                    <a:pt x="0" y="1551748"/>
                    <a:pt x="0" y="1523319"/>
                  </a:cubicBezTo>
                  <a:lnTo>
                    <a:pt x="0" y="848811"/>
                  </a:lnTo>
                  <a:cubicBezTo>
                    <a:pt x="0" y="820382"/>
                    <a:pt x="23047" y="797335"/>
                    <a:pt x="51476" y="797335"/>
                  </a:cubicBezTo>
                  <a:close/>
                  <a:moveTo>
                    <a:pt x="7235898" y="0"/>
                  </a:moveTo>
                  <a:lnTo>
                    <a:pt x="7910406" y="0"/>
                  </a:lnTo>
                  <a:cubicBezTo>
                    <a:pt x="7938835" y="0"/>
                    <a:pt x="7961882" y="23047"/>
                    <a:pt x="7961882" y="51476"/>
                  </a:cubicBezTo>
                  <a:lnTo>
                    <a:pt x="7961882" y="725984"/>
                  </a:lnTo>
                  <a:cubicBezTo>
                    <a:pt x="7961882" y="754413"/>
                    <a:pt x="7938835" y="777460"/>
                    <a:pt x="7910406" y="777460"/>
                  </a:cubicBezTo>
                  <a:lnTo>
                    <a:pt x="7235898" y="777460"/>
                  </a:lnTo>
                  <a:cubicBezTo>
                    <a:pt x="7207469" y="777460"/>
                    <a:pt x="7184422" y="754413"/>
                    <a:pt x="7184422" y="725984"/>
                  </a:cubicBezTo>
                  <a:lnTo>
                    <a:pt x="7184422" y="51476"/>
                  </a:lnTo>
                  <a:cubicBezTo>
                    <a:pt x="7184422" y="23047"/>
                    <a:pt x="7207469" y="0"/>
                    <a:pt x="7235898" y="0"/>
                  </a:cubicBezTo>
                  <a:close/>
                  <a:moveTo>
                    <a:pt x="6437628" y="0"/>
                  </a:moveTo>
                  <a:lnTo>
                    <a:pt x="7112136" y="0"/>
                  </a:lnTo>
                  <a:cubicBezTo>
                    <a:pt x="7140565" y="0"/>
                    <a:pt x="7163612" y="23047"/>
                    <a:pt x="7163612" y="51476"/>
                  </a:cubicBezTo>
                  <a:lnTo>
                    <a:pt x="7163612" y="725984"/>
                  </a:lnTo>
                  <a:cubicBezTo>
                    <a:pt x="7163612" y="754413"/>
                    <a:pt x="7140565" y="777460"/>
                    <a:pt x="7112136" y="777460"/>
                  </a:cubicBezTo>
                  <a:lnTo>
                    <a:pt x="6437628" y="777460"/>
                  </a:lnTo>
                  <a:cubicBezTo>
                    <a:pt x="6409199" y="777460"/>
                    <a:pt x="6386152" y="754413"/>
                    <a:pt x="6386152" y="725984"/>
                  </a:cubicBezTo>
                  <a:lnTo>
                    <a:pt x="6386152" y="51476"/>
                  </a:lnTo>
                  <a:cubicBezTo>
                    <a:pt x="6386152" y="23047"/>
                    <a:pt x="6409199" y="0"/>
                    <a:pt x="6437628" y="0"/>
                  </a:cubicBezTo>
                  <a:close/>
                  <a:moveTo>
                    <a:pt x="5639359" y="0"/>
                  </a:moveTo>
                  <a:lnTo>
                    <a:pt x="6313867" y="0"/>
                  </a:lnTo>
                  <a:cubicBezTo>
                    <a:pt x="6342296" y="0"/>
                    <a:pt x="6365343" y="23047"/>
                    <a:pt x="6365343" y="51476"/>
                  </a:cubicBezTo>
                  <a:lnTo>
                    <a:pt x="6365343" y="725984"/>
                  </a:lnTo>
                  <a:cubicBezTo>
                    <a:pt x="6365343" y="754413"/>
                    <a:pt x="6342296" y="777460"/>
                    <a:pt x="6313867" y="777460"/>
                  </a:cubicBezTo>
                  <a:lnTo>
                    <a:pt x="5639359" y="777460"/>
                  </a:lnTo>
                  <a:cubicBezTo>
                    <a:pt x="5610930" y="777460"/>
                    <a:pt x="5587883" y="754413"/>
                    <a:pt x="5587883" y="725984"/>
                  </a:cubicBezTo>
                  <a:lnTo>
                    <a:pt x="5587883" y="51476"/>
                  </a:lnTo>
                  <a:cubicBezTo>
                    <a:pt x="5587883" y="23047"/>
                    <a:pt x="5610930" y="0"/>
                    <a:pt x="5639359" y="0"/>
                  </a:cubicBezTo>
                  <a:close/>
                  <a:moveTo>
                    <a:pt x="4841090" y="0"/>
                  </a:moveTo>
                  <a:lnTo>
                    <a:pt x="5515598" y="0"/>
                  </a:lnTo>
                  <a:cubicBezTo>
                    <a:pt x="5544027" y="0"/>
                    <a:pt x="5567074" y="23047"/>
                    <a:pt x="5567074" y="51476"/>
                  </a:cubicBezTo>
                  <a:lnTo>
                    <a:pt x="5567074" y="725984"/>
                  </a:lnTo>
                  <a:cubicBezTo>
                    <a:pt x="5567074" y="754413"/>
                    <a:pt x="5544027" y="777460"/>
                    <a:pt x="5515598" y="777460"/>
                  </a:cubicBezTo>
                  <a:lnTo>
                    <a:pt x="4841090" y="777460"/>
                  </a:lnTo>
                  <a:cubicBezTo>
                    <a:pt x="4812661" y="777460"/>
                    <a:pt x="4789614" y="754413"/>
                    <a:pt x="4789614" y="725984"/>
                  </a:cubicBezTo>
                  <a:lnTo>
                    <a:pt x="4789614" y="51476"/>
                  </a:lnTo>
                  <a:cubicBezTo>
                    <a:pt x="4789614" y="23047"/>
                    <a:pt x="4812661" y="0"/>
                    <a:pt x="4841090" y="0"/>
                  </a:cubicBezTo>
                  <a:close/>
                  <a:moveTo>
                    <a:pt x="4042821" y="0"/>
                  </a:moveTo>
                  <a:lnTo>
                    <a:pt x="4717329" y="0"/>
                  </a:lnTo>
                  <a:cubicBezTo>
                    <a:pt x="4745758" y="0"/>
                    <a:pt x="4768805" y="23047"/>
                    <a:pt x="4768805" y="51476"/>
                  </a:cubicBezTo>
                  <a:lnTo>
                    <a:pt x="4768805" y="725984"/>
                  </a:lnTo>
                  <a:cubicBezTo>
                    <a:pt x="4768805" y="754413"/>
                    <a:pt x="4745758" y="777460"/>
                    <a:pt x="4717329" y="777460"/>
                  </a:cubicBezTo>
                  <a:lnTo>
                    <a:pt x="4042821" y="777460"/>
                  </a:lnTo>
                  <a:cubicBezTo>
                    <a:pt x="4014392" y="777460"/>
                    <a:pt x="3991345" y="754413"/>
                    <a:pt x="3991345" y="725984"/>
                  </a:cubicBezTo>
                  <a:lnTo>
                    <a:pt x="3991345" y="51476"/>
                  </a:lnTo>
                  <a:cubicBezTo>
                    <a:pt x="3991345" y="23047"/>
                    <a:pt x="4014392" y="0"/>
                    <a:pt x="4042821" y="0"/>
                  </a:cubicBezTo>
                  <a:close/>
                  <a:moveTo>
                    <a:pt x="3244552" y="0"/>
                  </a:moveTo>
                  <a:lnTo>
                    <a:pt x="3919060" y="0"/>
                  </a:lnTo>
                  <a:cubicBezTo>
                    <a:pt x="3947489" y="0"/>
                    <a:pt x="3970536" y="23047"/>
                    <a:pt x="3970536" y="51476"/>
                  </a:cubicBezTo>
                  <a:lnTo>
                    <a:pt x="3970536" y="725984"/>
                  </a:lnTo>
                  <a:cubicBezTo>
                    <a:pt x="3970536" y="754413"/>
                    <a:pt x="3947489" y="777460"/>
                    <a:pt x="3919060" y="777460"/>
                  </a:cubicBezTo>
                  <a:lnTo>
                    <a:pt x="3244552" y="777460"/>
                  </a:lnTo>
                  <a:cubicBezTo>
                    <a:pt x="3216123" y="777460"/>
                    <a:pt x="3193076" y="754413"/>
                    <a:pt x="3193076" y="725984"/>
                  </a:cubicBezTo>
                  <a:lnTo>
                    <a:pt x="3193076" y="51476"/>
                  </a:lnTo>
                  <a:cubicBezTo>
                    <a:pt x="3193076" y="23047"/>
                    <a:pt x="3216123" y="0"/>
                    <a:pt x="3244552" y="0"/>
                  </a:cubicBezTo>
                  <a:close/>
                  <a:moveTo>
                    <a:pt x="2446283" y="0"/>
                  </a:moveTo>
                  <a:lnTo>
                    <a:pt x="3120791" y="0"/>
                  </a:lnTo>
                  <a:cubicBezTo>
                    <a:pt x="3149220" y="0"/>
                    <a:pt x="3172267" y="23047"/>
                    <a:pt x="3172267" y="51476"/>
                  </a:cubicBezTo>
                  <a:lnTo>
                    <a:pt x="3172267" y="725984"/>
                  </a:lnTo>
                  <a:cubicBezTo>
                    <a:pt x="3172267" y="754413"/>
                    <a:pt x="3149220" y="777460"/>
                    <a:pt x="3120791" y="777460"/>
                  </a:cubicBezTo>
                  <a:lnTo>
                    <a:pt x="2446283" y="777460"/>
                  </a:lnTo>
                  <a:cubicBezTo>
                    <a:pt x="2417854" y="777460"/>
                    <a:pt x="2394807" y="754413"/>
                    <a:pt x="2394807" y="725984"/>
                  </a:cubicBezTo>
                  <a:lnTo>
                    <a:pt x="2394807" y="51476"/>
                  </a:lnTo>
                  <a:cubicBezTo>
                    <a:pt x="2394807" y="23047"/>
                    <a:pt x="2417854" y="0"/>
                    <a:pt x="2446283" y="0"/>
                  </a:cubicBezTo>
                  <a:close/>
                  <a:moveTo>
                    <a:pt x="1648014" y="0"/>
                  </a:moveTo>
                  <a:lnTo>
                    <a:pt x="2322522" y="0"/>
                  </a:lnTo>
                  <a:cubicBezTo>
                    <a:pt x="2350951" y="0"/>
                    <a:pt x="2373998" y="23047"/>
                    <a:pt x="2373998" y="51476"/>
                  </a:cubicBezTo>
                  <a:lnTo>
                    <a:pt x="2373998" y="725984"/>
                  </a:lnTo>
                  <a:cubicBezTo>
                    <a:pt x="2373998" y="754413"/>
                    <a:pt x="2350951" y="777460"/>
                    <a:pt x="2322522" y="777460"/>
                  </a:cubicBezTo>
                  <a:lnTo>
                    <a:pt x="1648014" y="777460"/>
                  </a:lnTo>
                  <a:cubicBezTo>
                    <a:pt x="1619585" y="777460"/>
                    <a:pt x="1596538" y="754413"/>
                    <a:pt x="1596538" y="725984"/>
                  </a:cubicBezTo>
                  <a:lnTo>
                    <a:pt x="1596538" y="51476"/>
                  </a:lnTo>
                  <a:cubicBezTo>
                    <a:pt x="1596538" y="23047"/>
                    <a:pt x="1619585" y="0"/>
                    <a:pt x="1648014" y="0"/>
                  </a:cubicBezTo>
                  <a:close/>
                  <a:moveTo>
                    <a:pt x="849745" y="0"/>
                  </a:moveTo>
                  <a:lnTo>
                    <a:pt x="1524253" y="0"/>
                  </a:lnTo>
                  <a:cubicBezTo>
                    <a:pt x="1552682" y="0"/>
                    <a:pt x="1575729" y="23047"/>
                    <a:pt x="1575729" y="51476"/>
                  </a:cubicBezTo>
                  <a:lnTo>
                    <a:pt x="1575729" y="725984"/>
                  </a:lnTo>
                  <a:cubicBezTo>
                    <a:pt x="1575729" y="754413"/>
                    <a:pt x="1552682" y="777460"/>
                    <a:pt x="1524253" y="777460"/>
                  </a:cubicBezTo>
                  <a:lnTo>
                    <a:pt x="849745" y="777460"/>
                  </a:lnTo>
                  <a:cubicBezTo>
                    <a:pt x="821316" y="777460"/>
                    <a:pt x="798269" y="754413"/>
                    <a:pt x="798269" y="725984"/>
                  </a:cubicBezTo>
                  <a:lnTo>
                    <a:pt x="798269" y="51476"/>
                  </a:lnTo>
                  <a:cubicBezTo>
                    <a:pt x="798269" y="23047"/>
                    <a:pt x="821316" y="0"/>
                    <a:pt x="849745" y="0"/>
                  </a:cubicBezTo>
                  <a:close/>
                  <a:moveTo>
                    <a:pt x="51476" y="0"/>
                  </a:moveTo>
                  <a:lnTo>
                    <a:pt x="725984" y="0"/>
                  </a:lnTo>
                  <a:cubicBezTo>
                    <a:pt x="754413" y="0"/>
                    <a:pt x="777460" y="23047"/>
                    <a:pt x="777460" y="51476"/>
                  </a:cubicBezTo>
                  <a:lnTo>
                    <a:pt x="777460" y="725984"/>
                  </a:lnTo>
                  <a:cubicBezTo>
                    <a:pt x="777460" y="754413"/>
                    <a:pt x="754413" y="777460"/>
                    <a:pt x="725984" y="777460"/>
                  </a:cubicBezTo>
                  <a:lnTo>
                    <a:pt x="51476" y="777460"/>
                  </a:lnTo>
                  <a:cubicBezTo>
                    <a:pt x="23047" y="777460"/>
                    <a:pt x="0" y="754413"/>
                    <a:pt x="0" y="725984"/>
                  </a:cubicBezTo>
                  <a:lnTo>
                    <a:pt x="0" y="51476"/>
                  </a:lnTo>
                  <a:cubicBezTo>
                    <a:pt x="0" y="23047"/>
                    <a:pt x="23047" y="0"/>
                    <a:pt x="51476" y="0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br"/>
            </a:blip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8" name="îṣlïḍê"/>
            <p:cNvSpPr/>
            <p:nvPr/>
          </p:nvSpPr>
          <p:spPr bwMode="auto">
            <a:xfrm>
              <a:off x="7311000" y="2349000"/>
              <a:ext cx="3645000" cy="1755000"/>
            </a:xfrm>
            <a:prstGeom prst="wedgeRectCallout">
              <a:avLst>
                <a:gd name="adj1" fmla="val -51564"/>
                <a:gd name="adj2" fmla="val 61806"/>
              </a:avLst>
            </a:prstGeom>
            <a:blipFill dpi="0" rotWithShape="1">
              <a:blip r:embed="rId2"/>
              <a:srcRect/>
              <a:tile tx="0" ty="0" sx="100000" sy="100000" flip="none" algn="b"/>
            </a:blipFill>
            <a:ln w="38100" cap="flat" cmpd="sng" algn="ctr">
              <a:solidFill>
                <a:schemeClr val="bg1"/>
              </a:solidFill>
              <a:prstDash val="solid"/>
              <a:miter lim="800000"/>
            </a:ln>
            <a:effectLst>
              <a:outerShdw sx="102000" sy="102000" algn="ctr" rotWithShape="0">
                <a:prstClr val="black">
                  <a:alpha val="1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6072426" y="3744000"/>
              <a:ext cx="0" cy="2399625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işļídè"/>
            <p:cNvGrpSpPr/>
            <p:nvPr/>
          </p:nvGrpSpPr>
          <p:grpSpPr>
            <a:xfrm>
              <a:off x="6234105" y="4419000"/>
              <a:ext cx="5286379" cy="1619485"/>
              <a:chOff x="669925" y="4689000"/>
              <a:chExt cx="4333097" cy="1619485"/>
            </a:xfrm>
          </p:grpSpPr>
          <p:sp>
            <p:nvSpPr>
              <p:cNvPr id="11" name="îSḻïḍê"/>
              <p:cNvSpPr txBox="1"/>
              <p:nvPr/>
            </p:nvSpPr>
            <p:spPr>
              <a:xfrm>
                <a:off x="669925" y="5160821"/>
                <a:ext cx="4333097" cy="1147664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Unified fonts make reading more fluent.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Theme color makes PPT more convenient to change.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Adjust the spacing to adapt to Chinese typesetting, use the reference line in PPT.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2" name="ïṣḷîďê"/>
              <p:cNvSpPr txBox="1"/>
              <p:nvPr/>
            </p:nvSpPr>
            <p:spPr>
              <a:xfrm>
                <a:off x="669925" y="4689000"/>
                <a:ext cx="4333097" cy="471820"/>
              </a:xfrm>
              <a:prstGeom prst="rect">
                <a:avLst/>
              </a:prstGeom>
              <a:noFill/>
            </p:spPr>
            <p:txBody>
              <a:bodyPr wrap="none" rtlCol="0" anchor="ctr">
                <a:normAutofit/>
              </a:bodyPr>
              <a:lstStyle/>
              <a:p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zh-CN" altLang="en-US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关于我们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0d30df57-9c99-4f54-9784-3e852a238cf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04225" y="2218382"/>
            <a:ext cx="10192618" cy="3209625"/>
            <a:chOff x="1073798" y="2934000"/>
            <a:chExt cx="10192618" cy="3209625"/>
          </a:xfrm>
        </p:grpSpPr>
        <p:grpSp>
          <p:nvGrpSpPr>
            <p:cNvPr id="35" name="îśḻîďê"/>
            <p:cNvGrpSpPr/>
            <p:nvPr/>
          </p:nvGrpSpPr>
          <p:grpSpPr>
            <a:xfrm>
              <a:off x="1073798" y="2934000"/>
              <a:ext cx="2091932" cy="2791427"/>
              <a:chOff x="908681" y="2934000"/>
              <a:chExt cx="2091932" cy="2791427"/>
            </a:xfrm>
          </p:grpSpPr>
          <p:sp>
            <p:nvSpPr>
              <p:cNvPr id="38" name="iSļïḓé"/>
              <p:cNvSpPr/>
              <p:nvPr/>
            </p:nvSpPr>
            <p:spPr bwMode="auto">
              <a:xfrm>
                <a:off x="1144647" y="2934000"/>
                <a:ext cx="1620000" cy="1620000"/>
              </a:xfrm>
              <a:prstGeom prst="ellipse">
                <a:avLst/>
              </a:prstGeom>
              <a:blipFill dpi="0" rotWithShape="1">
                <a:blip r:embed="rId2"/>
                <a:srcRect/>
                <a:tile tx="0" ty="-501650" sx="100000" sy="100000" flip="xy" algn="b"/>
              </a:blipFill>
              <a:ln w="50800" cap="flat" cmpd="sng" algn="ctr">
                <a:solidFill>
                  <a:schemeClr val="accent2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grpSp>
            <p:nvGrpSpPr>
              <p:cNvPr id="39" name="í$ḻïḍé"/>
              <p:cNvGrpSpPr/>
              <p:nvPr/>
            </p:nvGrpSpPr>
            <p:grpSpPr>
              <a:xfrm>
                <a:off x="908681" y="4689000"/>
                <a:ext cx="2091932" cy="1036427"/>
                <a:chOff x="908681" y="4689000"/>
                <a:chExt cx="2091932" cy="1036427"/>
              </a:xfrm>
            </p:grpSpPr>
            <p:sp>
              <p:nvSpPr>
                <p:cNvPr id="40" name="ïślïďê"/>
                <p:cNvSpPr/>
                <p:nvPr/>
              </p:nvSpPr>
              <p:spPr bwMode="auto">
                <a:xfrm>
                  <a:off x="908681" y="5101880"/>
                  <a:ext cx="2091932" cy="62354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en-US" altLang="zh-CN" sz="90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Supporting </a:t>
                  </a:r>
                  <a:r>
                    <a:rPr lang="zh-CN" altLang="en-US" sz="9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输入标题</a:t>
                  </a:r>
                  <a:r>
                    <a:rPr lang="en-US" altLang="zh-CN" sz="9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. </a:t>
                  </a:r>
                  <a:endPara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en-US" altLang="zh-CN" sz="90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When you copy &amp; paste, choose "keep text only" option.</a:t>
                  </a:r>
                  <a:endPara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41" name="íşḷiḓè"/>
                <p:cNvSpPr txBox="1"/>
                <p:nvPr/>
              </p:nvSpPr>
              <p:spPr bwMode="auto">
                <a:xfrm>
                  <a:off x="908681" y="4689000"/>
                  <a:ext cx="2091932" cy="4128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/>
                <a:p>
                  <a:pPr algn="ctr" eaLnBrk="1" hangingPunct="1">
                    <a:spcBef>
                      <a:spcPct val="0"/>
                    </a:spcBef>
                  </a:pPr>
                  <a:r>
                    <a:rPr lang="zh-CN" altLang="en-US" sz="1800" b="1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输入标题</a:t>
                  </a:r>
                  <a:endParaRPr lang="zh-CN" altLang="en-US" sz="1800" b="1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</p:grpSp>
        <p:grpSp>
          <p:nvGrpSpPr>
            <p:cNvPr id="28" name="iŝ1îḋe"/>
            <p:cNvGrpSpPr/>
            <p:nvPr/>
          </p:nvGrpSpPr>
          <p:grpSpPr>
            <a:xfrm>
              <a:off x="3774530" y="2934000"/>
              <a:ext cx="2091932" cy="2791427"/>
              <a:chOff x="908681" y="2934000"/>
              <a:chExt cx="2091932" cy="2791427"/>
            </a:xfrm>
          </p:grpSpPr>
          <p:sp>
            <p:nvSpPr>
              <p:cNvPr id="31" name="ïş1îḍé"/>
              <p:cNvSpPr/>
              <p:nvPr/>
            </p:nvSpPr>
            <p:spPr bwMode="auto">
              <a:xfrm>
                <a:off x="1144647" y="2934000"/>
                <a:ext cx="1620000" cy="1620000"/>
              </a:xfrm>
              <a:prstGeom prst="ellipse">
                <a:avLst/>
              </a:prstGeom>
              <a:blipFill dpi="0" rotWithShape="1">
                <a:blip r:embed="rId2"/>
                <a:srcRect/>
                <a:tile tx="-952500" ty="755650" sx="100000" sy="100000" flip="none" algn="b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grpSp>
            <p:nvGrpSpPr>
              <p:cNvPr id="32" name="îṧḷiḋé"/>
              <p:cNvGrpSpPr/>
              <p:nvPr/>
            </p:nvGrpSpPr>
            <p:grpSpPr>
              <a:xfrm>
                <a:off x="908681" y="4689000"/>
                <a:ext cx="2091932" cy="1036427"/>
                <a:chOff x="908681" y="4689000"/>
                <a:chExt cx="2091932" cy="1036427"/>
              </a:xfrm>
            </p:grpSpPr>
            <p:sp>
              <p:nvSpPr>
                <p:cNvPr id="33" name="iślïdê"/>
                <p:cNvSpPr/>
                <p:nvPr/>
              </p:nvSpPr>
              <p:spPr bwMode="auto">
                <a:xfrm>
                  <a:off x="908681" y="5101880"/>
                  <a:ext cx="2091932" cy="62354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en-US" altLang="zh-CN" sz="90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Supporting </a:t>
                  </a:r>
                  <a:r>
                    <a:rPr lang="zh-CN" altLang="en-US" sz="9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输入标题</a:t>
                  </a:r>
                  <a:r>
                    <a:rPr lang="en-US" altLang="zh-CN" sz="9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. </a:t>
                  </a:r>
                  <a:endPara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en-US" altLang="zh-CN" sz="90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When you copy &amp; paste, choose "keep text only" option.</a:t>
                  </a:r>
                  <a:endPara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34" name="íṡ1iḑè"/>
                <p:cNvSpPr txBox="1"/>
                <p:nvPr/>
              </p:nvSpPr>
              <p:spPr bwMode="auto">
                <a:xfrm>
                  <a:off x="908681" y="4689000"/>
                  <a:ext cx="2091932" cy="4128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/>
                <a:p>
                  <a:pPr algn="ctr" eaLnBrk="1" hangingPunct="1">
                    <a:spcBef>
                      <a:spcPct val="0"/>
                    </a:spcBef>
                  </a:pPr>
                  <a:r>
                    <a:rPr lang="zh-CN" altLang="en-US" sz="1800" b="1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输入标题</a:t>
                  </a:r>
                  <a:endParaRPr lang="zh-CN" altLang="en-US" sz="1800" b="1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</p:grpSp>
        <p:grpSp>
          <p:nvGrpSpPr>
            <p:cNvPr id="21" name="iṣľiḍé"/>
            <p:cNvGrpSpPr/>
            <p:nvPr/>
          </p:nvGrpSpPr>
          <p:grpSpPr>
            <a:xfrm>
              <a:off x="6474507" y="2934000"/>
              <a:ext cx="2091932" cy="2791427"/>
              <a:chOff x="908681" y="2934000"/>
              <a:chExt cx="2091932" cy="2791427"/>
            </a:xfrm>
          </p:grpSpPr>
          <p:sp>
            <p:nvSpPr>
              <p:cNvPr id="24" name="iŝlïdê"/>
              <p:cNvSpPr/>
              <p:nvPr/>
            </p:nvSpPr>
            <p:spPr bwMode="auto">
              <a:xfrm>
                <a:off x="1144647" y="2934000"/>
                <a:ext cx="1620000" cy="1620000"/>
              </a:xfrm>
              <a:prstGeom prst="ellipse">
                <a:avLst/>
              </a:prstGeom>
              <a:blipFill dpi="0" rotWithShape="1">
                <a:blip r:embed="rId2"/>
                <a:srcRect/>
                <a:tile tx="-952500" ty="0" sx="100000" sy="100000" flip="none" algn="b"/>
              </a:blipFill>
              <a:ln w="50800" cap="flat" cmpd="sng" algn="ctr">
                <a:solidFill>
                  <a:schemeClr val="accent2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grpSp>
            <p:nvGrpSpPr>
              <p:cNvPr id="25" name="íšľiḑê"/>
              <p:cNvGrpSpPr/>
              <p:nvPr/>
            </p:nvGrpSpPr>
            <p:grpSpPr>
              <a:xfrm>
                <a:off x="908681" y="4689000"/>
                <a:ext cx="2091932" cy="1036427"/>
                <a:chOff x="908681" y="4689000"/>
                <a:chExt cx="2091932" cy="1036427"/>
              </a:xfrm>
            </p:grpSpPr>
            <p:sp>
              <p:nvSpPr>
                <p:cNvPr id="26" name="ïṣļïdè"/>
                <p:cNvSpPr/>
                <p:nvPr/>
              </p:nvSpPr>
              <p:spPr bwMode="auto">
                <a:xfrm>
                  <a:off x="908681" y="5101880"/>
                  <a:ext cx="2091932" cy="62354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en-US" altLang="zh-CN" sz="90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Supporting </a:t>
                  </a:r>
                  <a:r>
                    <a:rPr lang="zh-CN" altLang="en-US" sz="9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输入标题</a:t>
                  </a:r>
                  <a:r>
                    <a:rPr lang="en-US" altLang="zh-CN" sz="9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. </a:t>
                  </a:r>
                  <a:endPara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en-US" altLang="zh-CN" sz="90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When you copy &amp; paste, choose "keep text only" option.</a:t>
                  </a:r>
                  <a:endPara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27" name="iṧḻîḍè"/>
                <p:cNvSpPr txBox="1"/>
                <p:nvPr/>
              </p:nvSpPr>
              <p:spPr bwMode="auto">
                <a:xfrm>
                  <a:off x="908681" y="4689000"/>
                  <a:ext cx="2091932" cy="4128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/>
                <a:p>
                  <a:pPr algn="ctr" eaLnBrk="1" hangingPunct="1">
                    <a:spcBef>
                      <a:spcPct val="0"/>
                    </a:spcBef>
                  </a:pPr>
                  <a:r>
                    <a:rPr lang="zh-CN" altLang="en-US" sz="1800" b="1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输入标题</a:t>
                  </a:r>
                  <a:endParaRPr lang="zh-CN" altLang="en-US" sz="1800" b="1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</p:grpSp>
        <p:grpSp>
          <p:nvGrpSpPr>
            <p:cNvPr id="14" name="iş1ïde"/>
            <p:cNvGrpSpPr/>
            <p:nvPr/>
          </p:nvGrpSpPr>
          <p:grpSpPr>
            <a:xfrm>
              <a:off x="9174484" y="2934000"/>
              <a:ext cx="2091932" cy="2791427"/>
              <a:chOff x="908681" y="2934000"/>
              <a:chExt cx="2091932" cy="2791427"/>
            </a:xfrm>
          </p:grpSpPr>
          <p:sp>
            <p:nvSpPr>
              <p:cNvPr id="17" name="íšḷïďè"/>
              <p:cNvSpPr/>
              <p:nvPr/>
            </p:nvSpPr>
            <p:spPr bwMode="auto">
              <a:xfrm>
                <a:off x="1144647" y="2934000"/>
                <a:ext cx="1620000" cy="1620000"/>
              </a:xfrm>
              <a:prstGeom prst="ellipse">
                <a:avLst/>
              </a:prstGeom>
              <a:blipFill>
                <a:blip r:embed="rId2"/>
                <a:tile tx="0" ty="0" sx="100000" sy="100000" flip="none" algn="b"/>
              </a:blip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grpSp>
            <p:nvGrpSpPr>
              <p:cNvPr id="18" name="iSḻíďè"/>
              <p:cNvGrpSpPr/>
              <p:nvPr/>
            </p:nvGrpSpPr>
            <p:grpSpPr>
              <a:xfrm>
                <a:off x="908681" y="4689000"/>
                <a:ext cx="2091932" cy="1036427"/>
                <a:chOff x="908681" y="4689000"/>
                <a:chExt cx="2091932" cy="1036427"/>
              </a:xfrm>
            </p:grpSpPr>
            <p:sp>
              <p:nvSpPr>
                <p:cNvPr id="19" name="ïṡliḋê"/>
                <p:cNvSpPr/>
                <p:nvPr/>
              </p:nvSpPr>
              <p:spPr bwMode="auto">
                <a:xfrm>
                  <a:off x="908681" y="5101880"/>
                  <a:ext cx="2091932" cy="62354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en-US" altLang="zh-CN" sz="90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Supporting </a:t>
                  </a:r>
                  <a:r>
                    <a:rPr lang="zh-CN" altLang="en-US" sz="9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输入标题</a:t>
                  </a:r>
                  <a:r>
                    <a:rPr lang="en-US" altLang="zh-CN" sz="900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. </a:t>
                  </a:r>
                  <a:endPara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en-US" altLang="zh-CN" sz="90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When you copy &amp; paste, choose "keep text only" option.</a:t>
                  </a:r>
                  <a:endParaRPr lang="en-US" altLang="zh-CN" sz="9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20" name="îśḷîḍê"/>
                <p:cNvSpPr txBox="1"/>
                <p:nvPr/>
              </p:nvSpPr>
              <p:spPr bwMode="auto">
                <a:xfrm>
                  <a:off x="908681" y="4689000"/>
                  <a:ext cx="2091932" cy="41288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/>
                <a:p>
                  <a:pPr algn="ctr" eaLnBrk="1" hangingPunct="1">
                    <a:spcBef>
                      <a:spcPct val="0"/>
                    </a:spcBef>
                  </a:pPr>
                  <a:r>
                    <a:rPr lang="zh-CN" altLang="en-US" sz="1800" b="1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输入标题</a:t>
                  </a:r>
                  <a:endParaRPr lang="zh-CN" altLang="en-US" sz="1800" b="1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</p:grpSp>
        <p:cxnSp>
          <p:nvCxnSpPr>
            <p:cNvPr id="11" name="直接连接符 10"/>
            <p:cNvCxnSpPr/>
            <p:nvPr/>
          </p:nvCxnSpPr>
          <p:spPr>
            <a:xfrm>
              <a:off x="3390945" y="3419061"/>
              <a:ext cx="0" cy="2724564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6091300" y="3409122"/>
              <a:ext cx="0" cy="2734503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8791277" y="3409122"/>
              <a:ext cx="0" cy="2734503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84f130b5-721d-4f36-9b11-911b554ec50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0"/>
            <a:ext cx="11418764" cy="6861448"/>
            <a:chOff x="0" y="0"/>
            <a:chExt cx="11418764" cy="6861448"/>
          </a:xfrm>
        </p:grpSpPr>
        <p:sp>
          <p:nvSpPr>
            <p:cNvPr id="7" name="iṥ1iďè"/>
            <p:cNvSpPr/>
            <p:nvPr/>
          </p:nvSpPr>
          <p:spPr bwMode="auto">
            <a:xfrm>
              <a:off x="144016" y="3448"/>
              <a:ext cx="5015880" cy="6858000"/>
            </a:xfrm>
            <a:prstGeom prst="homePlate">
              <a:avLst>
                <a:gd name="adj" fmla="val 49046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rm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8" name="îṥļïḋe"/>
            <p:cNvSpPr/>
            <p:nvPr/>
          </p:nvSpPr>
          <p:spPr bwMode="auto">
            <a:xfrm>
              <a:off x="144016" y="0"/>
              <a:ext cx="5015880" cy="6858000"/>
            </a:xfrm>
            <a:prstGeom prst="homePlate">
              <a:avLst>
                <a:gd name="adj" fmla="val 51739"/>
              </a:avLst>
            </a:prstGeom>
            <a:solidFill>
              <a:schemeClr val="accent1"/>
            </a:solid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rm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9" name="i$ḻîḑè"/>
            <p:cNvSpPr/>
            <p:nvPr/>
          </p:nvSpPr>
          <p:spPr bwMode="auto">
            <a:xfrm>
              <a:off x="0" y="0"/>
              <a:ext cx="5015880" cy="6858000"/>
            </a:xfrm>
            <a:prstGeom prst="homePlate">
              <a:avLst>
                <a:gd name="adj" fmla="val 49253"/>
              </a:avLst>
            </a:prstGeom>
            <a:blipFill dpi="0" rotWithShape="1">
              <a:blip r:embed="rId2"/>
              <a:srcRect/>
              <a:tile tx="-1047750" ty="-901700" sx="100000" sy="100000" flip="xy" algn="b"/>
            </a:blipFill>
            <a:ln w="9525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rm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0" name="îṣľidè"/>
            <p:cNvSpPr txBox="1"/>
            <p:nvPr/>
          </p:nvSpPr>
          <p:spPr>
            <a:xfrm>
              <a:off x="5419353" y="1123950"/>
              <a:ext cx="4536504" cy="1512962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 fontScale="92500" lnSpcReduction="10000"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4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Theme color makes PPT more convenient to change.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buSzPct val="25000"/>
              </a:pPr>
              <a:r>
                <a:rPr lang="en-US" altLang="zh-CN" sz="28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Unified fonts make</a:t>
              </a:r>
              <a:endParaRPr lang="en-US" altLang="zh-CN" sz="28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buSzPct val="25000"/>
              </a:pPr>
              <a:r>
                <a:rPr lang="en-US" altLang="zh-CN" sz="28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reading more fluent.</a:t>
              </a:r>
              <a:endParaRPr lang="en-US" altLang="zh-CN" sz="28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  <a:p>
              <a:pPr>
                <a:buSzPct val="25000"/>
              </a:pPr>
              <a:r>
                <a:rPr lang="en-US" altLang="zh-CN" sz="15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Adjust the spacing to adapt to Chinese typesetting, use the reference line in PPT.</a:t>
              </a:r>
              <a:endParaRPr lang="en-US" altLang="zh-CN" sz="15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11" name="ïŝľïḑè"/>
            <p:cNvGrpSpPr/>
            <p:nvPr/>
          </p:nvGrpSpPr>
          <p:grpSpPr>
            <a:xfrm>
              <a:off x="6312024" y="3014267"/>
              <a:ext cx="5106740" cy="1622503"/>
              <a:chOff x="5663952" y="3501008"/>
              <a:chExt cx="3096344" cy="1622503"/>
            </a:xfrm>
          </p:grpSpPr>
          <p:sp>
            <p:nvSpPr>
              <p:cNvPr id="19" name="íṡļïdê"/>
              <p:cNvSpPr txBox="1"/>
              <p:nvPr/>
            </p:nvSpPr>
            <p:spPr>
              <a:xfrm>
                <a:off x="5663952" y="3952801"/>
                <a:ext cx="3096344" cy="117071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Unified fonts make reading more fluent.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Theme color makes PPT more convenient to change.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Adjust the spacing to adapt to Chinese typesetting, use the reference line in PPT.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0" name="íšľíḓè"/>
              <p:cNvSpPr txBox="1"/>
              <p:nvPr/>
            </p:nvSpPr>
            <p:spPr>
              <a:xfrm>
                <a:off x="5663952" y="3501008"/>
                <a:ext cx="3096344" cy="45179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12" name="íṡlïḍé"/>
            <p:cNvSpPr/>
            <p:nvPr/>
          </p:nvSpPr>
          <p:spPr bwMode="auto">
            <a:xfrm>
              <a:off x="5533654" y="3269985"/>
              <a:ext cx="686484" cy="543992"/>
            </a:xfrm>
            <a:custGeom>
              <a:avLst/>
              <a:gdLst>
                <a:gd name="connsiteX0" fmla="*/ 511657 w 606157"/>
                <a:gd name="connsiteY0" fmla="*/ 343654 h 480339"/>
                <a:gd name="connsiteX1" fmla="*/ 521432 w 606157"/>
                <a:gd name="connsiteY1" fmla="*/ 353421 h 480339"/>
                <a:gd name="connsiteX2" fmla="*/ 521432 w 606157"/>
                <a:gd name="connsiteY2" fmla="*/ 376178 h 480339"/>
                <a:gd name="connsiteX3" fmla="*/ 544305 w 606157"/>
                <a:gd name="connsiteY3" fmla="*/ 376178 h 480339"/>
                <a:gd name="connsiteX4" fmla="*/ 554080 w 606157"/>
                <a:gd name="connsiteY4" fmla="*/ 385945 h 480339"/>
                <a:gd name="connsiteX5" fmla="*/ 544305 w 606157"/>
                <a:gd name="connsiteY5" fmla="*/ 395712 h 480339"/>
                <a:gd name="connsiteX6" fmla="*/ 521432 w 606157"/>
                <a:gd name="connsiteY6" fmla="*/ 395712 h 480339"/>
                <a:gd name="connsiteX7" fmla="*/ 521432 w 606157"/>
                <a:gd name="connsiteY7" fmla="*/ 418566 h 480339"/>
                <a:gd name="connsiteX8" fmla="*/ 511657 w 606157"/>
                <a:gd name="connsiteY8" fmla="*/ 428333 h 480339"/>
                <a:gd name="connsiteX9" fmla="*/ 501882 w 606157"/>
                <a:gd name="connsiteY9" fmla="*/ 418566 h 480339"/>
                <a:gd name="connsiteX10" fmla="*/ 501882 w 606157"/>
                <a:gd name="connsiteY10" fmla="*/ 395712 h 480339"/>
                <a:gd name="connsiteX11" fmla="*/ 479106 w 606157"/>
                <a:gd name="connsiteY11" fmla="*/ 395712 h 480339"/>
                <a:gd name="connsiteX12" fmla="*/ 469331 w 606157"/>
                <a:gd name="connsiteY12" fmla="*/ 385945 h 480339"/>
                <a:gd name="connsiteX13" fmla="*/ 479106 w 606157"/>
                <a:gd name="connsiteY13" fmla="*/ 376178 h 480339"/>
                <a:gd name="connsiteX14" fmla="*/ 501882 w 606157"/>
                <a:gd name="connsiteY14" fmla="*/ 376178 h 480339"/>
                <a:gd name="connsiteX15" fmla="*/ 501882 w 606157"/>
                <a:gd name="connsiteY15" fmla="*/ 353421 h 480339"/>
                <a:gd name="connsiteX16" fmla="*/ 511657 w 606157"/>
                <a:gd name="connsiteY16" fmla="*/ 343654 h 480339"/>
                <a:gd name="connsiteX17" fmla="*/ 511621 w 606157"/>
                <a:gd name="connsiteY17" fmla="*/ 311170 h 480339"/>
                <a:gd name="connsiteX18" fmla="*/ 436735 w 606157"/>
                <a:gd name="connsiteY18" fmla="*/ 385944 h 480339"/>
                <a:gd name="connsiteX19" fmla="*/ 511621 w 606157"/>
                <a:gd name="connsiteY19" fmla="*/ 460816 h 480339"/>
                <a:gd name="connsiteX20" fmla="*/ 586605 w 606157"/>
                <a:gd name="connsiteY20" fmla="*/ 385944 h 480339"/>
                <a:gd name="connsiteX21" fmla="*/ 511621 w 606157"/>
                <a:gd name="connsiteY21" fmla="*/ 311170 h 480339"/>
                <a:gd name="connsiteX22" fmla="*/ 511621 w 606157"/>
                <a:gd name="connsiteY22" fmla="*/ 291647 h 480339"/>
                <a:gd name="connsiteX23" fmla="*/ 606157 w 606157"/>
                <a:gd name="connsiteY23" fmla="*/ 385944 h 480339"/>
                <a:gd name="connsiteX24" fmla="*/ 511621 w 606157"/>
                <a:gd name="connsiteY24" fmla="*/ 480339 h 480339"/>
                <a:gd name="connsiteX25" fmla="*/ 417183 w 606157"/>
                <a:gd name="connsiteY25" fmla="*/ 385944 h 480339"/>
                <a:gd name="connsiteX26" fmla="*/ 511621 w 606157"/>
                <a:gd name="connsiteY26" fmla="*/ 291647 h 480339"/>
                <a:gd name="connsiteX27" fmla="*/ 368279 w 606157"/>
                <a:gd name="connsiteY27" fmla="*/ 200476 h 480339"/>
                <a:gd name="connsiteX28" fmla="*/ 489505 w 606157"/>
                <a:gd name="connsiteY28" fmla="*/ 259991 h 480339"/>
                <a:gd name="connsiteX29" fmla="*/ 487746 w 606157"/>
                <a:gd name="connsiteY29" fmla="*/ 273650 h 480339"/>
                <a:gd name="connsiteX30" fmla="*/ 481782 w 606157"/>
                <a:gd name="connsiteY30" fmla="*/ 275699 h 480339"/>
                <a:gd name="connsiteX31" fmla="*/ 474059 w 606157"/>
                <a:gd name="connsiteY31" fmla="*/ 271894 h 480339"/>
                <a:gd name="connsiteX32" fmla="*/ 368279 w 606157"/>
                <a:gd name="connsiteY32" fmla="*/ 219989 h 480339"/>
                <a:gd name="connsiteX33" fmla="*/ 293588 w 606157"/>
                <a:gd name="connsiteY33" fmla="*/ 242819 h 480339"/>
                <a:gd name="connsiteX34" fmla="*/ 279999 w 606157"/>
                <a:gd name="connsiteY34" fmla="*/ 240185 h 480339"/>
                <a:gd name="connsiteX35" fmla="*/ 282639 w 606157"/>
                <a:gd name="connsiteY35" fmla="*/ 226623 h 480339"/>
                <a:gd name="connsiteX36" fmla="*/ 368279 w 606157"/>
                <a:gd name="connsiteY36" fmla="*/ 200476 h 480339"/>
                <a:gd name="connsiteX37" fmla="*/ 153211 w 606157"/>
                <a:gd name="connsiteY37" fmla="*/ 200476 h 480339"/>
                <a:gd name="connsiteX38" fmla="*/ 306325 w 606157"/>
                <a:gd name="connsiteY38" fmla="*/ 353439 h 480339"/>
                <a:gd name="connsiteX39" fmla="*/ 296547 w 606157"/>
                <a:gd name="connsiteY39" fmla="*/ 363200 h 480339"/>
                <a:gd name="connsiteX40" fmla="*/ 286770 w 606157"/>
                <a:gd name="connsiteY40" fmla="*/ 353439 h 480339"/>
                <a:gd name="connsiteX41" fmla="*/ 153211 w 606157"/>
                <a:gd name="connsiteY41" fmla="*/ 219999 h 480339"/>
                <a:gd name="connsiteX42" fmla="*/ 19554 w 606157"/>
                <a:gd name="connsiteY42" fmla="*/ 353439 h 480339"/>
                <a:gd name="connsiteX43" fmla="*/ 9777 w 606157"/>
                <a:gd name="connsiteY43" fmla="*/ 363200 h 480339"/>
                <a:gd name="connsiteX44" fmla="*/ 0 w 606157"/>
                <a:gd name="connsiteY44" fmla="*/ 353439 h 480339"/>
                <a:gd name="connsiteX45" fmla="*/ 153211 w 606157"/>
                <a:gd name="connsiteY45" fmla="*/ 200476 h 480339"/>
                <a:gd name="connsiteX46" fmla="*/ 368295 w 606157"/>
                <a:gd name="connsiteY46" fmla="*/ 19531 h 480339"/>
                <a:gd name="connsiteX47" fmla="*/ 306326 w 606157"/>
                <a:gd name="connsiteY47" fmla="*/ 81348 h 480339"/>
                <a:gd name="connsiteX48" fmla="*/ 368295 w 606157"/>
                <a:gd name="connsiteY48" fmla="*/ 143262 h 480339"/>
                <a:gd name="connsiteX49" fmla="*/ 430165 w 606157"/>
                <a:gd name="connsiteY49" fmla="*/ 81348 h 480339"/>
                <a:gd name="connsiteX50" fmla="*/ 368295 w 606157"/>
                <a:gd name="connsiteY50" fmla="*/ 19531 h 480339"/>
                <a:gd name="connsiteX51" fmla="*/ 153211 w 606157"/>
                <a:gd name="connsiteY51" fmla="*/ 19531 h 480339"/>
                <a:gd name="connsiteX52" fmla="*/ 91242 w 606157"/>
                <a:gd name="connsiteY52" fmla="*/ 81348 h 480339"/>
                <a:gd name="connsiteX53" fmla="*/ 153211 w 606157"/>
                <a:gd name="connsiteY53" fmla="*/ 143262 h 480339"/>
                <a:gd name="connsiteX54" fmla="*/ 215081 w 606157"/>
                <a:gd name="connsiteY54" fmla="*/ 81348 h 480339"/>
                <a:gd name="connsiteX55" fmla="*/ 153211 w 606157"/>
                <a:gd name="connsiteY55" fmla="*/ 19531 h 480339"/>
                <a:gd name="connsiteX56" fmla="*/ 368295 w 606157"/>
                <a:gd name="connsiteY56" fmla="*/ 0 h 480339"/>
                <a:gd name="connsiteX57" fmla="*/ 449714 w 606157"/>
                <a:gd name="connsiteY57" fmla="*/ 81348 h 480339"/>
                <a:gd name="connsiteX58" fmla="*/ 368295 w 606157"/>
                <a:gd name="connsiteY58" fmla="*/ 162794 h 480339"/>
                <a:gd name="connsiteX59" fmla="*/ 286778 w 606157"/>
                <a:gd name="connsiteY59" fmla="*/ 81348 h 480339"/>
                <a:gd name="connsiteX60" fmla="*/ 368295 w 606157"/>
                <a:gd name="connsiteY60" fmla="*/ 0 h 480339"/>
                <a:gd name="connsiteX61" fmla="*/ 153211 w 606157"/>
                <a:gd name="connsiteY61" fmla="*/ 0 h 480339"/>
                <a:gd name="connsiteX62" fmla="*/ 234630 w 606157"/>
                <a:gd name="connsiteY62" fmla="*/ 81348 h 480339"/>
                <a:gd name="connsiteX63" fmla="*/ 153211 w 606157"/>
                <a:gd name="connsiteY63" fmla="*/ 162794 h 480339"/>
                <a:gd name="connsiteX64" fmla="*/ 71694 w 606157"/>
                <a:gd name="connsiteY64" fmla="*/ 81348 h 480339"/>
                <a:gd name="connsiteX65" fmla="*/ 153211 w 606157"/>
                <a:gd name="connsiteY65" fmla="*/ 0 h 48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06157" h="480339">
                  <a:moveTo>
                    <a:pt x="511657" y="343654"/>
                  </a:moveTo>
                  <a:cubicBezTo>
                    <a:pt x="517131" y="343654"/>
                    <a:pt x="521432" y="348049"/>
                    <a:pt x="521432" y="353421"/>
                  </a:cubicBezTo>
                  <a:lnTo>
                    <a:pt x="521432" y="376178"/>
                  </a:lnTo>
                  <a:lnTo>
                    <a:pt x="544305" y="376178"/>
                  </a:lnTo>
                  <a:cubicBezTo>
                    <a:pt x="549682" y="376178"/>
                    <a:pt x="554080" y="380573"/>
                    <a:pt x="554080" y="385945"/>
                  </a:cubicBezTo>
                  <a:cubicBezTo>
                    <a:pt x="554080" y="391414"/>
                    <a:pt x="549682" y="395712"/>
                    <a:pt x="544305" y="395712"/>
                  </a:cubicBezTo>
                  <a:lnTo>
                    <a:pt x="521432" y="395712"/>
                  </a:lnTo>
                  <a:lnTo>
                    <a:pt x="521432" y="418566"/>
                  </a:lnTo>
                  <a:cubicBezTo>
                    <a:pt x="521432" y="423938"/>
                    <a:pt x="517131" y="428333"/>
                    <a:pt x="511657" y="428333"/>
                  </a:cubicBezTo>
                  <a:cubicBezTo>
                    <a:pt x="506281" y="428333"/>
                    <a:pt x="501882" y="423938"/>
                    <a:pt x="501882" y="418566"/>
                  </a:cubicBezTo>
                  <a:lnTo>
                    <a:pt x="501882" y="395712"/>
                  </a:lnTo>
                  <a:lnTo>
                    <a:pt x="479106" y="395712"/>
                  </a:lnTo>
                  <a:cubicBezTo>
                    <a:pt x="473730" y="395712"/>
                    <a:pt x="469331" y="391414"/>
                    <a:pt x="469331" y="385945"/>
                  </a:cubicBezTo>
                  <a:cubicBezTo>
                    <a:pt x="469331" y="380573"/>
                    <a:pt x="473730" y="376178"/>
                    <a:pt x="479106" y="376178"/>
                  </a:cubicBezTo>
                  <a:lnTo>
                    <a:pt x="501882" y="376178"/>
                  </a:lnTo>
                  <a:lnTo>
                    <a:pt x="501882" y="353421"/>
                  </a:lnTo>
                  <a:cubicBezTo>
                    <a:pt x="501882" y="348049"/>
                    <a:pt x="506281" y="343654"/>
                    <a:pt x="511657" y="343654"/>
                  </a:cubicBezTo>
                  <a:close/>
                  <a:moveTo>
                    <a:pt x="511621" y="311170"/>
                  </a:moveTo>
                  <a:cubicBezTo>
                    <a:pt x="470366" y="311170"/>
                    <a:pt x="436735" y="344750"/>
                    <a:pt x="436735" y="385944"/>
                  </a:cubicBezTo>
                  <a:cubicBezTo>
                    <a:pt x="436735" y="427236"/>
                    <a:pt x="470366" y="460816"/>
                    <a:pt x="511621" y="460816"/>
                  </a:cubicBezTo>
                  <a:cubicBezTo>
                    <a:pt x="552975" y="460816"/>
                    <a:pt x="586605" y="427236"/>
                    <a:pt x="586605" y="385944"/>
                  </a:cubicBezTo>
                  <a:cubicBezTo>
                    <a:pt x="586605" y="344750"/>
                    <a:pt x="552975" y="311170"/>
                    <a:pt x="511621" y="311170"/>
                  </a:cubicBezTo>
                  <a:close/>
                  <a:moveTo>
                    <a:pt x="511621" y="291647"/>
                  </a:moveTo>
                  <a:cubicBezTo>
                    <a:pt x="563729" y="291647"/>
                    <a:pt x="606157" y="333915"/>
                    <a:pt x="606157" y="385944"/>
                  </a:cubicBezTo>
                  <a:cubicBezTo>
                    <a:pt x="606157" y="437974"/>
                    <a:pt x="563729" y="480339"/>
                    <a:pt x="511621" y="480339"/>
                  </a:cubicBezTo>
                  <a:cubicBezTo>
                    <a:pt x="459514" y="480339"/>
                    <a:pt x="417183" y="437974"/>
                    <a:pt x="417183" y="385944"/>
                  </a:cubicBezTo>
                  <a:cubicBezTo>
                    <a:pt x="417183" y="333915"/>
                    <a:pt x="459514" y="291647"/>
                    <a:pt x="511621" y="291647"/>
                  </a:cubicBezTo>
                  <a:close/>
                  <a:moveTo>
                    <a:pt x="368279" y="200476"/>
                  </a:moveTo>
                  <a:cubicBezTo>
                    <a:pt x="416085" y="200476"/>
                    <a:pt x="460274" y="222135"/>
                    <a:pt x="489505" y="259991"/>
                  </a:cubicBezTo>
                  <a:cubicBezTo>
                    <a:pt x="492829" y="264284"/>
                    <a:pt x="492047" y="270333"/>
                    <a:pt x="487746" y="273650"/>
                  </a:cubicBezTo>
                  <a:cubicBezTo>
                    <a:pt x="485986" y="275016"/>
                    <a:pt x="483835" y="275699"/>
                    <a:pt x="481782" y="275699"/>
                  </a:cubicBezTo>
                  <a:cubicBezTo>
                    <a:pt x="478849" y="275699"/>
                    <a:pt x="475916" y="274430"/>
                    <a:pt x="474059" y="271894"/>
                  </a:cubicBezTo>
                  <a:cubicBezTo>
                    <a:pt x="448542" y="238917"/>
                    <a:pt x="409926" y="219989"/>
                    <a:pt x="368279" y="219989"/>
                  </a:cubicBezTo>
                  <a:cubicBezTo>
                    <a:pt x="341492" y="219989"/>
                    <a:pt x="315683" y="227892"/>
                    <a:pt x="293588" y="242819"/>
                  </a:cubicBezTo>
                  <a:cubicBezTo>
                    <a:pt x="289091" y="245844"/>
                    <a:pt x="283030" y="244673"/>
                    <a:pt x="279999" y="240185"/>
                  </a:cubicBezTo>
                  <a:cubicBezTo>
                    <a:pt x="276969" y="235697"/>
                    <a:pt x="278142" y="229648"/>
                    <a:pt x="282639" y="226623"/>
                  </a:cubicBezTo>
                  <a:cubicBezTo>
                    <a:pt x="307960" y="209549"/>
                    <a:pt x="337582" y="200476"/>
                    <a:pt x="368279" y="200476"/>
                  </a:cubicBezTo>
                  <a:close/>
                  <a:moveTo>
                    <a:pt x="153211" y="200476"/>
                  </a:moveTo>
                  <a:cubicBezTo>
                    <a:pt x="237688" y="200476"/>
                    <a:pt x="306325" y="269099"/>
                    <a:pt x="306325" y="353439"/>
                  </a:cubicBezTo>
                  <a:cubicBezTo>
                    <a:pt x="306325" y="358808"/>
                    <a:pt x="302023" y="363200"/>
                    <a:pt x="296547" y="363200"/>
                  </a:cubicBezTo>
                  <a:cubicBezTo>
                    <a:pt x="291170" y="363200"/>
                    <a:pt x="286770" y="358808"/>
                    <a:pt x="286770" y="353439"/>
                  </a:cubicBezTo>
                  <a:cubicBezTo>
                    <a:pt x="286770" y="279837"/>
                    <a:pt x="226835" y="219999"/>
                    <a:pt x="153211" y="219999"/>
                  </a:cubicBezTo>
                  <a:cubicBezTo>
                    <a:pt x="79490" y="219999"/>
                    <a:pt x="19554" y="279837"/>
                    <a:pt x="19554" y="353439"/>
                  </a:cubicBezTo>
                  <a:cubicBezTo>
                    <a:pt x="19554" y="358808"/>
                    <a:pt x="15155" y="363200"/>
                    <a:pt x="9777" y="363200"/>
                  </a:cubicBezTo>
                  <a:cubicBezTo>
                    <a:pt x="4400" y="363200"/>
                    <a:pt x="0" y="358808"/>
                    <a:pt x="0" y="353439"/>
                  </a:cubicBezTo>
                  <a:cubicBezTo>
                    <a:pt x="0" y="269099"/>
                    <a:pt x="68735" y="200476"/>
                    <a:pt x="153211" y="200476"/>
                  </a:cubicBezTo>
                  <a:close/>
                  <a:moveTo>
                    <a:pt x="368295" y="19531"/>
                  </a:moveTo>
                  <a:cubicBezTo>
                    <a:pt x="334085" y="19531"/>
                    <a:pt x="306326" y="47266"/>
                    <a:pt x="306326" y="81348"/>
                  </a:cubicBezTo>
                  <a:cubicBezTo>
                    <a:pt x="306326" y="115528"/>
                    <a:pt x="334085" y="143262"/>
                    <a:pt x="368295" y="143262"/>
                  </a:cubicBezTo>
                  <a:cubicBezTo>
                    <a:pt x="402407" y="143262"/>
                    <a:pt x="430165" y="115528"/>
                    <a:pt x="430165" y="81348"/>
                  </a:cubicBezTo>
                  <a:cubicBezTo>
                    <a:pt x="430165" y="47266"/>
                    <a:pt x="402407" y="19531"/>
                    <a:pt x="368295" y="19531"/>
                  </a:cubicBezTo>
                  <a:close/>
                  <a:moveTo>
                    <a:pt x="153211" y="19531"/>
                  </a:moveTo>
                  <a:cubicBezTo>
                    <a:pt x="119001" y="19531"/>
                    <a:pt x="91242" y="47266"/>
                    <a:pt x="91242" y="81348"/>
                  </a:cubicBezTo>
                  <a:cubicBezTo>
                    <a:pt x="91242" y="115528"/>
                    <a:pt x="119001" y="143262"/>
                    <a:pt x="153211" y="143262"/>
                  </a:cubicBezTo>
                  <a:cubicBezTo>
                    <a:pt x="187323" y="143262"/>
                    <a:pt x="215081" y="115528"/>
                    <a:pt x="215081" y="81348"/>
                  </a:cubicBezTo>
                  <a:cubicBezTo>
                    <a:pt x="215081" y="47266"/>
                    <a:pt x="187323" y="19531"/>
                    <a:pt x="153211" y="19531"/>
                  </a:cubicBezTo>
                  <a:close/>
                  <a:moveTo>
                    <a:pt x="368295" y="0"/>
                  </a:moveTo>
                  <a:cubicBezTo>
                    <a:pt x="413158" y="0"/>
                    <a:pt x="449714" y="36523"/>
                    <a:pt x="449714" y="81348"/>
                  </a:cubicBezTo>
                  <a:cubicBezTo>
                    <a:pt x="449714" y="126270"/>
                    <a:pt x="413158" y="162794"/>
                    <a:pt x="368295" y="162794"/>
                  </a:cubicBezTo>
                  <a:cubicBezTo>
                    <a:pt x="323333" y="162794"/>
                    <a:pt x="286778" y="126270"/>
                    <a:pt x="286778" y="81348"/>
                  </a:cubicBezTo>
                  <a:cubicBezTo>
                    <a:pt x="286778" y="36523"/>
                    <a:pt x="323333" y="0"/>
                    <a:pt x="368295" y="0"/>
                  </a:cubicBezTo>
                  <a:close/>
                  <a:moveTo>
                    <a:pt x="153211" y="0"/>
                  </a:moveTo>
                  <a:cubicBezTo>
                    <a:pt x="198074" y="0"/>
                    <a:pt x="234630" y="36523"/>
                    <a:pt x="234630" y="81348"/>
                  </a:cubicBezTo>
                  <a:cubicBezTo>
                    <a:pt x="234630" y="126270"/>
                    <a:pt x="198074" y="162794"/>
                    <a:pt x="153211" y="162794"/>
                  </a:cubicBezTo>
                  <a:cubicBezTo>
                    <a:pt x="108249" y="162794"/>
                    <a:pt x="71694" y="126270"/>
                    <a:pt x="71694" y="81348"/>
                  </a:cubicBezTo>
                  <a:cubicBezTo>
                    <a:pt x="71694" y="36523"/>
                    <a:pt x="108249" y="0"/>
                    <a:pt x="1532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13" name="îṣľîḍe"/>
            <p:cNvGrpSpPr/>
            <p:nvPr/>
          </p:nvGrpSpPr>
          <p:grpSpPr>
            <a:xfrm>
              <a:off x="6312024" y="4671617"/>
              <a:ext cx="5106740" cy="1568846"/>
              <a:chOff x="5663952" y="3501008"/>
              <a:chExt cx="3096344" cy="1568846"/>
            </a:xfrm>
          </p:grpSpPr>
          <p:sp>
            <p:nvSpPr>
              <p:cNvPr id="17" name="ï$ḷîdé"/>
              <p:cNvSpPr txBox="1"/>
              <p:nvPr/>
            </p:nvSpPr>
            <p:spPr>
              <a:xfrm>
                <a:off x="5663952" y="3952801"/>
                <a:ext cx="3096344" cy="111705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Unified fonts make reading more fluent.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Theme color makes PPT more convenient to change.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Adjust the spacing to adapt to Chinese typesetting, use the reference line in PPT.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18" name="í$1íďé"/>
              <p:cNvSpPr txBox="1"/>
              <p:nvPr/>
            </p:nvSpPr>
            <p:spPr>
              <a:xfrm>
                <a:off x="5663952" y="3501008"/>
                <a:ext cx="3096344" cy="451793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b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14" name="işľîḓé"/>
            <p:cNvSpPr/>
            <p:nvPr/>
          </p:nvSpPr>
          <p:spPr bwMode="auto">
            <a:xfrm>
              <a:off x="5533654" y="4965109"/>
              <a:ext cx="686484" cy="468444"/>
            </a:xfrm>
            <a:custGeom>
              <a:avLst/>
              <a:gdLst>
                <a:gd name="connsiteX0" fmla="*/ 20293 w 607639"/>
                <a:gd name="connsiteY0" fmla="*/ 364067 h 414642"/>
                <a:gd name="connsiteX1" fmla="*/ 20293 w 607639"/>
                <a:gd name="connsiteY1" fmla="*/ 384244 h 414642"/>
                <a:gd name="connsiteX2" fmla="*/ 30351 w 607639"/>
                <a:gd name="connsiteY2" fmla="*/ 394377 h 414642"/>
                <a:gd name="connsiteX3" fmla="*/ 577199 w 607639"/>
                <a:gd name="connsiteY3" fmla="*/ 394377 h 414642"/>
                <a:gd name="connsiteX4" fmla="*/ 587346 w 607639"/>
                <a:gd name="connsiteY4" fmla="*/ 384244 h 414642"/>
                <a:gd name="connsiteX5" fmla="*/ 587346 w 607639"/>
                <a:gd name="connsiteY5" fmla="*/ 364067 h 414642"/>
                <a:gd name="connsiteX6" fmla="*/ 556995 w 607639"/>
                <a:gd name="connsiteY6" fmla="*/ 364067 h 414642"/>
                <a:gd name="connsiteX7" fmla="*/ 394916 w 607639"/>
                <a:gd name="connsiteY7" fmla="*/ 364067 h 414642"/>
                <a:gd name="connsiteX8" fmla="*/ 394916 w 607639"/>
                <a:gd name="connsiteY8" fmla="*/ 374200 h 414642"/>
                <a:gd name="connsiteX9" fmla="*/ 384859 w 607639"/>
                <a:gd name="connsiteY9" fmla="*/ 384244 h 414642"/>
                <a:gd name="connsiteX10" fmla="*/ 222780 w 607639"/>
                <a:gd name="connsiteY10" fmla="*/ 384244 h 414642"/>
                <a:gd name="connsiteX11" fmla="*/ 212634 w 607639"/>
                <a:gd name="connsiteY11" fmla="*/ 374200 h 414642"/>
                <a:gd name="connsiteX12" fmla="*/ 212634 w 607639"/>
                <a:gd name="connsiteY12" fmla="*/ 364067 h 414642"/>
                <a:gd name="connsiteX13" fmla="*/ 50644 w 607639"/>
                <a:gd name="connsiteY13" fmla="*/ 364067 h 414642"/>
                <a:gd name="connsiteX14" fmla="*/ 141754 w 607639"/>
                <a:gd name="connsiteY14" fmla="*/ 232583 h 414642"/>
                <a:gd name="connsiteX15" fmla="*/ 161961 w 607639"/>
                <a:gd name="connsiteY15" fmla="*/ 232583 h 414642"/>
                <a:gd name="connsiteX16" fmla="*/ 172110 w 607639"/>
                <a:gd name="connsiteY16" fmla="*/ 242719 h 414642"/>
                <a:gd name="connsiteX17" fmla="*/ 161961 w 607639"/>
                <a:gd name="connsiteY17" fmla="*/ 252765 h 414642"/>
                <a:gd name="connsiteX18" fmla="*/ 141754 w 607639"/>
                <a:gd name="connsiteY18" fmla="*/ 252765 h 414642"/>
                <a:gd name="connsiteX19" fmla="*/ 131605 w 607639"/>
                <a:gd name="connsiteY19" fmla="*/ 242719 h 414642"/>
                <a:gd name="connsiteX20" fmla="*/ 141754 w 607639"/>
                <a:gd name="connsiteY20" fmla="*/ 232583 h 414642"/>
                <a:gd name="connsiteX21" fmla="*/ 141758 w 607639"/>
                <a:gd name="connsiteY21" fmla="*/ 192149 h 414642"/>
                <a:gd name="connsiteX22" fmla="*/ 182279 w 607639"/>
                <a:gd name="connsiteY22" fmla="*/ 192149 h 414642"/>
                <a:gd name="connsiteX23" fmla="*/ 192432 w 607639"/>
                <a:gd name="connsiteY23" fmla="*/ 202196 h 414642"/>
                <a:gd name="connsiteX24" fmla="*/ 182279 w 607639"/>
                <a:gd name="connsiteY24" fmla="*/ 212331 h 414642"/>
                <a:gd name="connsiteX25" fmla="*/ 141758 w 607639"/>
                <a:gd name="connsiteY25" fmla="*/ 212331 h 414642"/>
                <a:gd name="connsiteX26" fmla="*/ 131605 w 607639"/>
                <a:gd name="connsiteY26" fmla="*/ 202196 h 414642"/>
                <a:gd name="connsiteX27" fmla="*/ 141758 w 607639"/>
                <a:gd name="connsiteY27" fmla="*/ 192149 h 414642"/>
                <a:gd name="connsiteX28" fmla="*/ 141754 w 607639"/>
                <a:gd name="connsiteY28" fmla="*/ 151716 h 414642"/>
                <a:gd name="connsiteX29" fmla="*/ 161961 w 607639"/>
                <a:gd name="connsiteY29" fmla="*/ 151716 h 414642"/>
                <a:gd name="connsiteX30" fmla="*/ 172110 w 607639"/>
                <a:gd name="connsiteY30" fmla="*/ 161763 h 414642"/>
                <a:gd name="connsiteX31" fmla="*/ 161961 w 607639"/>
                <a:gd name="connsiteY31" fmla="*/ 171898 h 414642"/>
                <a:gd name="connsiteX32" fmla="*/ 141754 w 607639"/>
                <a:gd name="connsiteY32" fmla="*/ 171898 h 414642"/>
                <a:gd name="connsiteX33" fmla="*/ 131605 w 607639"/>
                <a:gd name="connsiteY33" fmla="*/ 161763 h 414642"/>
                <a:gd name="connsiteX34" fmla="*/ 141754 w 607639"/>
                <a:gd name="connsiteY34" fmla="*/ 151716 h 414642"/>
                <a:gd name="connsiteX35" fmla="*/ 141758 w 607639"/>
                <a:gd name="connsiteY35" fmla="*/ 111211 h 414642"/>
                <a:gd name="connsiteX36" fmla="*/ 182279 w 607639"/>
                <a:gd name="connsiteY36" fmla="*/ 111211 h 414642"/>
                <a:gd name="connsiteX37" fmla="*/ 192432 w 607639"/>
                <a:gd name="connsiteY37" fmla="*/ 121337 h 414642"/>
                <a:gd name="connsiteX38" fmla="*/ 182279 w 607639"/>
                <a:gd name="connsiteY38" fmla="*/ 131463 h 414642"/>
                <a:gd name="connsiteX39" fmla="*/ 141758 w 607639"/>
                <a:gd name="connsiteY39" fmla="*/ 131463 h 414642"/>
                <a:gd name="connsiteX40" fmla="*/ 131605 w 607639"/>
                <a:gd name="connsiteY40" fmla="*/ 121337 h 414642"/>
                <a:gd name="connsiteX41" fmla="*/ 141758 w 607639"/>
                <a:gd name="connsiteY41" fmla="*/ 111211 h 414642"/>
                <a:gd name="connsiteX42" fmla="*/ 425367 w 607639"/>
                <a:gd name="connsiteY42" fmla="*/ 101191 h 414642"/>
                <a:gd name="connsiteX43" fmla="*/ 496228 w 607639"/>
                <a:gd name="connsiteY43" fmla="*/ 101191 h 414642"/>
                <a:gd name="connsiteX44" fmla="*/ 506377 w 607639"/>
                <a:gd name="connsiteY44" fmla="*/ 111231 h 414642"/>
                <a:gd name="connsiteX45" fmla="*/ 506377 w 607639"/>
                <a:gd name="connsiteY45" fmla="*/ 182042 h 414642"/>
                <a:gd name="connsiteX46" fmla="*/ 496228 w 607639"/>
                <a:gd name="connsiteY46" fmla="*/ 192171 h 414642"/>
                <a:gd name="connsiteX47" fmla="*/ 486080 w 607639"/>
                <a:gd name="connsiteY47" fmla="*/ 182042 h 414642"/>
                <a:gd name="connsiteX48" fmla="*/ 486080 w 607639"/>
                <a:gd name="connsiteY48" fmla="*/ 135575 h 414642"/>
                <a:gd name="connsiteX49" fmla="*/ 402043 w 607639"/>
                <a:gd name="connsiteY49" fmla="*/ 219447 h 414642"/>
                <a:gd name="connsiteX50" fmla="*/ 394921 w 607639"/>
                <a:gd name="connsiteY50" fmla="*/ 222468 h 414642"/>
                <a:gd name="connsiteX51" fmla="*/ 387889 w 607639"/>
                <a:gd name="connsiteY51" fmla="*/ 219447 h 414642"/>
                <a:gd name="connsiteX52" fmla="*/ 344268 w 607639"/>
                <a:gd name="connsiteY52" fmla="*/ 176001 h 414642"/>
                <a:gd name="connsiteX53" fmla="*/ 270380 w 607639"/>
                <a:gd name="connsiteY53" fmla="*/ 249744 h 414642"/>
                <a:gd name="connsiteX54" fmla="*/ 263258 w 607639"/>
                <a:gd name="connsiteY54" fmla="*/ 252765 h 414642"/>
                <a:gd name="connsiteX55" fmla="*/ 256225 w 607639"/>
                <a:gd name="connsiteY55" fmla="*/ 249744 h 414642"/>
                <a:gd name="connsiteX56" fmla="*/ 256225 w 607639"/>
                <a:gd name="connsiteY56" fmla="*/ 235617 h 414642"/>
                <a:gd name="connsiteX57" fmla="*/ 337235 w 607639"/>
                <a:gd name="connsiteY57" fmla="*/ 154766 h 414642"/>
                <a:gd name="connsiteX58" fmla="*/ 338837 w 607639"/>
                <a:gd name="connsiteY58" fmla="*/ 153433 h 414642"/>
                <a:gd name="connsiteX59" fmla="*/ 340618 w 607639"/>
                <a:gd name="connsiteY59" fmla="*/ 152456 h 414642"/>
                <a:gd name="connsiteX60" fmla="*/ 341508 w 607639"/>
                <a:gd name="connsiteY60" fmla="*/ 152101 h 414642"/>
                <a:gd name="connsiteX61" fmla="*/ 343378 w 607639"/>
                <a:gd name="connsiteY61" fmla="*/ 151745 h 414642"/>
                <a:gd name="connsiteX62" fmla="*/ 344268 w 607639"/>
                <a:gd name="connsiteY62" fmla="*/ 151745 h 414642"/>
                <a:gd name="connsiteX63" fmla="*/ 346226 w 607639"/>
                <a:gd name="connsiteY63" fmla="*/ 151923 h 414642"/>
                <a:gd name="connsiteX64" fmla="*/ 351390 w 607639"/>
                <a:gd name="connsiteY64" fmla="*/ 154766 h 414642"/>
                <a:gd name="connsiteX65" fmla="*/ 394921 w 607639"/>
                <a:gd name="connsiteY65" fmla="*/ 198213 h 414642"/>
                <a:gd name="connsiteX66" fmla="*/ 471925 w 607639"/>
                <a:gd name="connsiteY66" fmla="*/ 121359 h 414642"/>
                <a:gd name="connsiteX67" fmla="*/ 425367 w 607639"/>
                <a:gd name="connsiteY67" fmla="*/ 121359 h 414642"/>
                <a:gd name="connsiteX68" fmla="*/ 415218 w 607639"/>
                <a:gd name="connsiteY68" fmla="*/ 111231 h 414642"/>
                <a:gd name="connsiteX69" fmla="*/ 425367 w 607639"/>
                <a:gd name="connsiteY69" fmla="*/ 101191 h 414642"/>
                <a:gd name="connsiteX70" fmla="*/ 101297 w 607639"/>
                <a:gd name="connsiteY70" fmla="*/ 91029 h 414642"/>
                <a:gd name="connsiteX71" fmla="*/ 111423 w 607639"/>
                <a:gd name="connsiteY71" fmla="*/ 101159 h 414642"/>
                <a:gd name="connsiteX72" fmla="*/ 111423 w 607639"/>
                <a:gd name="connsiteY72" fmla="*/ 262887 h 414642"/>
                <a:gd name="connsiteX73" fmla="*/ 101297 w 607639"/>
                <a:gd name="connsiteY73" fmla="*/ 273017 h 414642"/>
                <a:gd name="connsiteX74" fmla="*/ 91171 w 607639"/>
                <a:gd name="connsiteY74" fmla="*/ 262887 h 414642"/>
                <a:gd name="connsiteX75" fmla="*/ 91171 w 607639"/>
                <a:gd name="connsiteY75" fmla="*/ 101159 h 414642"/>
                <a:gd name="connsiteX76" fmla="*/ 101297 w 607639"/>
                <a:gd name="connsiteY76" fmla="*/ 91029 h 414642"/>
                <a:gd name="connsiteX77" fmla="*/ 70848 w 607639"/>
                <a:gd name="connsiteY77" fmla="*/ 20177 h 414642"/>
                <a:gd name="connsiteX78" fmla="*/ 60791 w 607639"/>
                <a:gd name="connsiteY78" fmla="*/ 30309 h 414642"/>
                <a:gd name="connsiteX79" fmla="*/ 60791 w 607639"/>
                <a:gd name="connsiteY79" fmla="*/ 343802 h 414642"/>
                <a:gd name="connsiteX80" fmla="*/ 222780 w 607639"/>
                <a:gd name="connsiteY80" fmla="*/ 343802 h 414642"/>
                <a:gd name="connsiteX81" fmla="*/ 232927 w 607639"/>
                <a:gd name="connsiteY81" fmla="*/ 353935 h 414642"/>
                <a:gd name="connsiteX82" fmla="*/ 232927 w 607639"/>
                <a:gd name="connsiteY82" fmla="*/ 364067 h 414642"/>
                <a:gd name="connsiteX83" fmla="*/ 374712 w 607639"/>
                <a:gd name="connsiteY83" fmla="*/ 364067 h 414642"/>
                <a:gd name="connsiteX84" fmla="*/ 374712 w 607639"/>
                <a:gd name="connsiteY84" fmla="*/ 353935 h 414642"/>
                <a:gd name="connsiteX85" fmla="*/ 384859 w 607639"/>
                <a:gd name="connsiteY85" fmla="*/ 343802 h 414642"/>
                <a:gd name="connsiteX86" fmla="*/ 546848 w 607639"/>
                <a:gd name="connsiteY86" fmla="*/ 343802 h 414642"/>
                <a:gd name="connsiteX87" fmla="*/ 546848 w 607639"/>
                <a:gd name="connsiteY87" fmla="*/ 30309 h 414642"/>
                <a:gd name="connsiteX88" fmla="*/ 536702 w 607639"/>
                <a:gd name="connsiteY88" fmla="*/ 20177 h 414642"/>
                <a:gd name="connsiteX89" fmla="*/ 70848 w 607639"/>
                <a:gd name="connsiteY89" fmla="*/ 0 h 414642"/>
                <a:gd name="connsiteX90" fmla="*/ 536702 w 607639"/>
                <a:gd name="connsiteY90" fmla="*/ 0 h 414642"/>
                <a:gd name="connsiteX91" fmla="*/ 567142 w 607639"/>
                <a:gd name="connsiteY91" fmla="*/ 30309 h 414642"/>
                <a:gd name="connsiteX92" fmla="*/ 567142 w 607639"/>
                <a:gd name="connsiteY92" fmla="*/ 343802 h 414642"/>
                <a:gd name="connsiteX93" fmla="*/ 597492 w 607639"/>
                <a:gd name="connsiteY93" fmla="*/ 343802 h 414642"/>
                <a:gd name="connsiteX94" fmla="*/ 607639 w 607639"/>
                <a:gd name="connsiteY94" fmla="*/ 353935 h 414642"/>
                <a:gd name="connsiteX95" fmla="*/ 607639 w 607639"/>
                <a:gd name="connsiteY95" fmla="*/ 384244 h 414642"/>
                <a:gd name="connsiteX96" fmla="*/ 577199 w 607639"/>
                <a:gd name="connsiteY96" fmla="*/ 414642 h 414642"/>
                <a:gd name="connsiteX97" fmla="*/ 30351 w 607639"/>
                <a:gd name="connsiteY97" fmla="*/ 414642 h 414642"/>
                <a:gd name="connsiteX98" fmla="*/ 0 w 607639"/>
                <a:gd name="connsiteY98" fmla="*/ 384244 h 414642"/>
                <a:gd name="connsiteX99" fmla="*/ 0 w 607639"/>
                <a:gd name="connsiteY99" fmla="*/ 353935 h 414642"/>
                <a:gd name="connsiteX100" fmla="*/ 10147 w 607639"/>
                <a:gd name="connsiteY100" fmla="*/ 343802 h 414642"/>
                <a:gd name="connsiteX101" fmla="*/ 40497 w 607639"/>
                <a:gd name="connsiteY101" fmla="*/ 343802 h 414642"/>
                <a:gd name="connsiteX102" fmla="*/ 40497 w 607639"/>
                <a:gd name="connsiteY102" fmla="*/ 30309 h 414642"/>
                <a:gd name="connsiteX103" fmla="*/ 70848 w 607639"/>
                <a:gd name="connsiteY103" fmla="*/ 0 h 41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607639" h="414642">
                  <a:moveTo>
                    <a:pt x="20293" y="364067"/>
                  </a:moveTo>
                  <a:lnTo>
                    <a:pt x="20293" y="384244"/>
                  </a:lnTo>
                  <a:cubicBezTo>
                    <a:pt x="20293" y="390377"/>
                    <a:pt x="24298" y="394377"/>
                    <a:pt x="30351" y="394377"/>
                  </a:cubicBezTo>
                  <a:lnTo>
                    <a:pt x="577199" y="394377"/>
                  </a:lnTo>
                  <a:cubicBezTo>
                    <a:pt x="583341" y="394377"/>
                    <a:pt x="587346" y="390377"/>
                    <a:pt x="587346" y="384244"/>
                  </a:cubicBezTo>
                  <a:lnTo>
                    <a:pt x="587346" y="364067"/>
                  </a:lnTo>
                  <a:lnTo>
                    <a:pt x="556995" y="364067"/>
                  </a:lnTo>
                  <a:lnTo>
                    <a:pt x="394916" y="364067"/>
                  </a:lnTo>
                  <a:lnTo>
                    <a:pt x="394916" y="374200"/>
                  </a:lnTo>
                  <a:cubicBezTo>
                    <a:pt x="394916" y="380244"/>
                    <a:pt x="390911" y="384244"/>
                    <a:pt x="384859" y="384244"/>
                  </a:cubicBezTo>
                  <a:lnTo>
                    <a:pt x="222780" y="384244"/>
                  </a:lnTo>
                  <a:cubicBezTo>
                    <a:pt x="216728" y="384244"/>
                    <a:pt x="212634" y="380244"/>
                    <a:pt x="212634" y="374200"/>
                  </a:cubicBezTo>
                  <a:lnTo>
                    <a:pt x="212634" y="364067"/>
                  </a:lnTo>
                  <a:lnTo>
                    <a:pt x="50644" y="364067"/>
                  </a:lnTo>
                  <a:close/>
                  <a:moveTo>
                    <a:pt x="141754" y="232583"/>
                  </a:moveTo>
                  <a:lnTo>
                    <a:pt x="161961" y="232583"/>
                  </a:lnTo>
                  <a:cubicBezTo>
                    <a:pt x="168104" y="232583"/>
                    <a:pt x="172110" y="236584"/>
                    <a:pt x="172110" y="242719"/>
                  </a:cubicBezTo>
                  <a:cubicBezTo>
                    <a:pt x="172110" y="248764"/>
                    <a:pt x="168104" y="252765"/>
                    <a:pt x="161961" y="252765"/>
                  </a:cubicBezTo>
                  <a:lnTo>
                    <a:pt x="141754" y="252765"/>
                  </a:lnTo>
                  <a:cubicBezTo>
                    <a:pt x="135700" y="252765"/>
                    <a:pt x="131605" y="248764"/>
                    <a:pt x="131605" y="242719"/>
                  </a:cubicBezTo>
                  <a:cubicBezTo>
                    <a:pt x="131605" y="236584"/>
                    <a:pt x="135700" y="232583"/>
                    <a:pt x="141754" y="232583"/>
                  </a:cubicBezTo>
                  <a:close/>
                  <a:moveTo>
                    <a:pt x="141758" y="192149"/>
                  </a:moveTo>
                  <a:lnTo>
                    <a:pt x="182279" y="192149"/>
                  </a:lnTo>
                  <a:cubicBezTo>
                    <a:pt x="188335" y="192149"/>
                    <a:pt x="192432" y="196150"/>
                    <a:pt x="192432" y="202196"/>
                  </a:cubicBezTo>
                  <a:cubicBezTo>
                    <a:pt x="192432" y="208330"/>
                    <a:pt x="188335" y="212331"/>
                    <a:pt x="182279" y="212331"/>
                  </a:cubicBezTo>
                  <a:lnTo>
                    <a:pt x="141758" y="212331"/>
                  </a:lnTo>
                  <a:cubicBezTo>
                    <a:pt x="135702" y="212331"/>
                    <a:pt x="131605" y="208330"/>
                    <a:pt x="131605" y="202196"/>
                  </a:cubicBezTo>
                  <a:cubicBezTo>
                    <a:pt x="131605" y="196150"/>
                    <a:pt x="135702" y="192149"/>
                    <a:pt x="141758" y="192149"/>
                  </a:cubicBezTo>
                  <a:close/>
                  <a:moveTo>
                    <a:pt x="141754" y="151716"/>
                  </a:moveTo>
                  <a:lnTo>
                    <a:pt x="161961" y="151716"/>
                  </a:lnTo>
                  <a:cubicBezTo>
                    <a:pt x="168104" y="151716"/>
                    <a:pt x="172110" y="155717"/>
                    <a:pt x="172110" y="161763"/>
                  </a:cubicBezTo>
                  <a:cubicBezTo>
                    <a:pt x="172110" y="167897"/>
                    <a:pt x="168104" y="171898"/>
                    <a:pt x="161961" y="171898"/>
                  </a:cubicBezTo>
                  <a:lnTo>
                    <a:pt x="141754" y="171898"/>
                  </a:lnTo>
                  <a:cubicBezTo>
                    <a:pt x="135700" y="171898"/>
                    <a:pt x="131605" y="167897"/>
                    <a:pt x="131605" y="161763"/>
                  </a:cubicBezTo>
                  <a:cubicBezTo>
                    <a:pt x="131605" y="155717"/>
                    <a:pt x="135700" y="151716"/>
                    <a:pt x="141754" y="151716"/>
                  </a:cubicBezTo>
                  <a:close/>
                  <a:moveTo>
                    <a:pt x="141758" y="111211"/>
                  </a:moveTo>
                  <a:lnTo>
                    <a:pt x="182279" y="111211"/>
                  </a:lnTo>
                  <a:cubicBezTo>
                    <a:pt x="188335" y="111211"/>
                    <a:pt x="192432" y="115297"/>
                    <a:pt x="192432" y="121337"/>
                  </a:cubicBezTo>
                  <a:cubicBezTo>
                    <a:pt x="192432" y="127377"/>
                    <a:pt x="188335" y="131463"/>
                    <a:pt x="182279" y="131463"/>
                  </a:cubicBezTo>
                  <a:lnTo>
                    <a:pt x="141758" y="131463"/>
                  </a:lnTo>
                  <a:cubicBezTo>
                    <a:pt x="135702" y="131463"/>
                    <a:pt x="131605" y="127377"/>
                    <a:pt x="131605" y="121337"/>
                  </a:cubicBezTo>
                  <a:cubicBezTo>
                    <a:pt x="131605" y="115297"/>
                    <a:pt x="135702" y="111211"/>
                    <a:pt x="141758" y="111211"/>
                  </a:cubicBezTo>
                  <a:close/>
                  <a:moveTo>
                    <a:pt x="425367" y="101191"/>
                  </a:moveTo>
                  <a:lnTo>
                    <a:pt x="496228" y="101191"/>
                  </a:lnTo>
                  <a:cubicBezTo>
                    <a:pt x="502282" y="101191"/>
                    <a:pt x="506377" y="105189"/>
                    <a:pt x="506377" y="111231"/>
                  </a:cubicBezTo>
                  <a:lnTo>
                    <a:pt x="506377" y="182042"/>
                  </a:lnTo>
                  <a:cubicBezTo>
                    <a:pt x="506377" y="188084"/>
                    <a:pt x="502282" y="192171"/>
                    <a:pt x="496228" y="192171"/>
                  </a:cubicBezTo>
                  <a:cubicBezTo>
                    <a:pt x="490175" y="192171"/>
                    <a:pt x="486080" y="188084"/>
                    <a:pt x="486080" y="182042"/>
                  </a:cubicBezTo>
                  <a:lnTo>
                    <a:pt x="486080" y="135575"/>
                  </a:lnTo>
                  <a:lnTo>
                    <a:pt x="402043" y="219447"/>
                  </a:lnTo>
                  <a:cubicBezTo>
                    <a:pt x="399996" y="221491"/>
                    <a:pt x="397948" y="222468"/>
                    <a:pt x="394921" y="222468"/>
                  </a:cubicBezTo>
                  <a:cubicBezTo>
                    <a:pt x="391895" y="222468"/>
                    <a:pt x="389847" y="221491"/>
                    <a:pt x="387889" y="219447"/>
                  </a:cubicBezTo>
                  <a:lnTo>
                    <a:pt x="344268" y="176001"/>
                  </a:lnTo>
                  <a:lnTo>
                    <a:pt x="270380" y="249744"/>
                  </a:lnTo>
                  <a:cubicBezTo>
                    <a:pt x="268332" y="251788"/>
                    <a:pt x="266285" y="252765"/>
                    <a:pt x="263258" y="252765"/>
                  </a:cubicBezTo>
                  <a:cubicBezTo>
                    <a:pt x="260231" y="252765"/>
                    <a:pt x="258184" y="251788"/>
                    <a:pt x="256225" y="249744"/>
                  </a:cubicBezTo>
                  <a:cubicBezTo>
                    <a:pt x="252130" y="245746"/>
                    <a:pt x="252130" y="239616"/>
                    <a:pt x="256225" y="235617"/>
                  </a:cubicBezTo>
                  <a:lnTo>
                    <a:pt x="337235" y="154766"/>
                  </a:lnTo>
                  <a:cubicBezTo>
                    <a:pt x="337769" y="154233"/>
                    <a:pt x="338303" y="153789"/>
                    <a:pt x="338837" y="153433"/>
                  </a:cubicBezTo>
                  <a:cubicBezTo>
                    <a:pt x="339372" y="152989"/>
                    <a:pt x="339995" y="152723"/>
                    <a:pt x="340618" y="152456"/>
                  </a:cubicBezTo>
                  <a:cubicBezTo>
                    <a:pt x="340885" y="152367"/>
                    <a:pt x="341152" y="152190"/>
                    <a:pt x="341508" y="152101"/>
                  </a:cubicBezTo>
                  <a:cubicBezTo>
                    <a:pt x="342131" y="151923"/>
                    <a:pt x="342754" y="151834"/>
                    <a:pt x="343378" y="151745"/>
                  </a:cubicBezTo>
                  <a:cubicBezTo>
                    <a:pt x="343645" y="151745"/>
                    <a:pt x="344001" y="151745"/>
                    <a:pt x="344268" y="151745"/>
                  </a:cubicBezTo>
                  <a:cubicBezTo>
                    <a:pt x="344980" y="151745"/>
                    <a:pt x="345603" y="151745"/>
                    <a:pt x="346226" y="151923"/>
                  </a:cubicBezTo>
                  <a:cubicBezTo>
                    <a:pt x="348096" y="152278"/>
                    <a:pt x="349876" y="153256"/>
                    <a:pt x="351390" y="154766"/>
                  </a:cubicBezTo>
                  <a:lnTo>
                    <a:pt x="394921" y="198213"/>
                  </a:lnTo>
                  <a:lnTo>
                    <a:pt x="471925" y="121359"/>
                  </a:lnTo>
                  <a:lnTo>
                    <a:pt x="425367" y="121359"/>
                  </a:lnTo>
                  <a:cubicBezTo>
                    <a:pt x="419224" y="121359"/>
                    <a:pt x="415218" y="117361"/>
                    <a:pt x="415218" y="111231"/>
                  </a:cubicBezTo>
                  <a:cubicBezTo>
                    <a:pt x="415218" y="105189"/>
                    <a:pt x="419224" y="101191"/>
                    <a:pt x="425367" y="101191"/>
                  </a:cubicBezTo>
                  <a:close/>
                  <a:moveTo>
                    <a:pt x="101297" y="91029"/>
                  </a:moveTo>
                  <a:cubicBezTo>
                    <a:pt x="107337" y="91029"/>
                    <a:pt x="111423" y="95028"/>
                    <a:pt x="111423" y="101159"/>
                  </a:cubicBezTo>
                  <a:lnTo>
                    <a:pt x="111423" y="262887"/>
                  </a:lnTo>
                  <a:cubicBezTo>
                    <a:pt x="111423" y="268929"/>
                    <a:pt x="107337" y="273017"/>
                    <a:pt x="101297" y="273017"/>
                  </a:cubicBezTo>
                  <a:cubicBezTo>
                    <a:pt x="95257" y="273017"/>
                    <a:pt x="91171" y="268929"/>
                    <a:pt x="91171" y="262887"/>
                  </a:cubicBezTo>
                  <a:lnTo>
                    <a:pt x="91171" y="101159"/>
                  </a:lnTo>
                  <a:cubicBezTo>
                    <a:pt x="91171" y="95028"/>
                    <a:pt x="95257" y="91029"/>
                    <a:pt x="101297" y="91029"/>
                  </a:cubicBezTo>
                  <a:close/>
                  <a:moveTo>
                    <a:pt x="70848" y="20177"/>
                  </a:moveTo>
                  <a:cubicBezTo>
                    <a:pt x="64796" y="20177"/>
                    <a:pt x="60791" y="24265"/>
                    <a:pt x="60791" y="30309"/>
                  </a:cubicBezTo>
                  <a:lnTo>
                    <a:pt x="60791" y="343802"/>
                  </a:lnTo>
                  <a:lnTo>
                    <a:pt x="222780" y="343802"/>
                  </a:lnTo>
                  <a:cubicBezTo>
                    <a:pt x="228833" y="343802"/>
                    <a:pt x="232927" y="347890"/>
                    <a:pt x="232927" y="353935"/>
                  </a:cubicBezTo>
                  <a:lnTo>
                    <a:pt x="232927" y="364067"/>
                  </a:lnTo>
                  <a:lnTo>
                    <a:pt x="374712" y="364067"/>
                  </a:lnTo>
                  <a:lnTo>
                    <a:pt x="374712" y="353935"/>
                  </a:lnTo>
                  <a:cubicBezTo>
                    <a:pt x="374712" y="347890"/>
                    <a:pt x="378717" y="343802"/>
                    <a:pt x="384859" y="343802"/>
                  </a:cubicBezTo>
                  <a:lnTo>
                    <a:pt x="546848" y="343802"/>
                  </a:lnTo>
                  <a:lnTo>
                    <a:pt x="546848" y="30309"/>
                  </a:lnTo>
                  <a:cubicBezTo>
                    <a:pt x="546848" y="24265"/>
                    <a:pt x="542754" y="20177"/>
                    <a:pt x="536702" y="20177"/>
                  </a:cubicBezTo>
                  <a:close/>
                  <a:moveTo>
                    <a:pt x="70848" y="0"/>
                  </a:moveTo>
                  <a:lnTo>
                    <a:pt x="536702" y="0"/>
                  </a:lnTo>
                  <a:cubicBezTo>
                    <a:pt x="553969" y="0"/>
                    <a:pt x="567142" y="13155"/>
                    <a:pt x="567142" y="30309"/>
                  </a:cubicBezTo>
                  <a:lnTo>
                    <a:pt x="567142" y="343802"/>
                  </a:lnTo>
                  <a:lnTo>
                    <a:pt x="597492" y="343802"/>
                  </a:lnTo>
                  <a:cubicBezTo>
                    <a:pt x="603545" y="343802"/>
                    <a:pt x="607639" y="347890"/>
                    <a:pt x="607639" y="353935"/>
                  </a:cubicBezTo>
                  <a:lnTo>
                    <a:pt x="607639" y="384244"/>
                  </a:lnTo>
                  <a:cubicBezTo>
                    <a:pt x="607639" y="401487"/>
                    <a:pt x="594466" y="414642"/>
                    <a:pt x="577199" y="414642"/>
                  </a:cubicBezTo>
                  <a:lnTo>
                    <a:pt x="30351" y="414642"/>
                  </a:lnTo>
                  <a:cubicBezTo>
                    <a:pt x="13173" y="414642"/>
                    <a:pt x="0" y="401487"/>
                    <a:pt x="0" y="384244"/>
                  </a:cubicBezTo>
                  <a:lnTo>
                    <a:pt x="0" y="353935"/>
                  </a:lnTo>
                  <a:cubicBezTo>
                    <a:pt x="0" y="347890"/>
                    <a:pt x="4094" y="343802"/>
                    <a:pt x="10147" y="343802"/>
                  </a:cubicBezTo>
                  <a:lnTo>
                    <a:pt x="40497" y="343802"/>
                  </a:lnTo>
                  <a:lnTo>
                    <a:pt x="40497" y="30309"/>
                  </a:lnTo>
                  <a:cubicBezTo>
                    <a:pt x="40497" y="13155"/>
                    <a:pt x="53670" y="0"/>
                    <a:pt x="70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5533654" y="4636770"/>
              <a:ext cx="5796386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5533654" y="2636912"/>
              <a:ext cx="5796386" cy="0"/>
            </a:xfrm>
            <a:prstGeom prst="line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关于我们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e70135c4-757f-4a34-9266-c16595a0e45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1709010"/>
            <a:ext cx="10845799" cy="4782898"/>
            <a:chOff x="673100" y="1351202"/>
            <a:chExt cx="10845799" cy="4782898"/>
          </a:xfrm>
        </p:grpSpPr>
        <p:grpSp>
          <p:nvGrpSpPr>
            <p:cNvPr id="7" name="îṩḻïḋé"/>
            <p:cNvGrpSpPr/>
            <p:nvPr/>
          </p:nvGrpSpPr>
          <p:grpSpPr>
            <a:xfrm>
              <a:off x="4303433" y="5041939"/>
              <a:ext cx="3572434" cy="1092161"/>
              <a:chOff x="4303433" y="4869855"/>
              <a:chExt cx="3572434" cy="1092161"/>
            </a:xfrm>
          </p:grpSpPr>
          <p:sp>
            <p:nvSpPr>
              <p:cNvPr id="25" name="ïṧļîde"/>
              <p:cNvSpPr/>
              <p:nvPr/>
            </p:nvSpPr>
            <p:spPr bwMode="auto">
              <a:xfrm>
                <a:off x="4303435" y="5311660"/>
                <a:ext cx="3572432" cy="6503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Copy paste fonts. Choose the only option to retain text.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……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6" name="ïSlíḍè"/>
              <p:cNvSpPr txBox="1"/>
              <p:nvPr/>
            </p:nvSpPr>
            <p:spPr bwMode="auto">
              <a:xfrm>
                <a:off x="4303433" y="4869855"/>
                <a:ext cx="3572434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8" name="îṡlïďé"/>
            <p:cNvSpPr/>
            <p:nvPr/>
          </p:nvSpPr>
          <p:spPr>
            <a:xfrm>
              <a:off x="6995473" y="1351202"/>
              <a:ext cx="859652" cy="859652"/>
            </a:xfrm>
            <a:custGeom>
              <a:avLst/>
              <a:gdLst>
                <a:gd name="connsiteX0" fmla="*/ 0 w 859652"/>
                <a:gd name="connsiteY0" fmla="*/ 143278 h 859652"/>
                <a:gd name="connsiteX1" fmla="*/ 143278 w 859652"/>
                <a:gd name="connsiteY1" fmla="*/ 0 h 859652"/>
                <a:gd name="connsiteX2" fmla="*/ 716374 w 859652"/>
                <a:gd name="connsiteY2" fmla="*/ 0 h 859652"/>
                <a:gd name="connsiteX3" fmla="*/ 859652 w 859652"/>
                <a:gd name="connsiteY3" fmla="*/ 143278 h 859652"/>
                <a:gd name="connsiteX4" fmla="*/ 859652 w 859652"/>
                <a:gd name="connsiteY4" fmla="*/ 716374 h 859652"/>
                <a:gd name="connsiteX5" fmla="*/ 716374 w 859652"/>
                <a:gd name="connsiteY5" fmla="*/ 859652 h 859652"/>
                <a:gd name="connsiteX6" fmla="*/ 143278 w 859652"/>
                <a:gd name="connsiteY6" fmla="*/ 859652 h 859652"/>
                <a:gd name="connsiteX7" fmla="*/ 0 w 859652"/>
                <a:gd name="connsiteY7" fmla="*/ 716374 h 859652"/>
                <a:gd name="connsiteX8" fmla="*/ 0 w 859652"/>
                <a:gd name="connsiteY8" fmla="*/ 143278 h 85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52" h="859652">
                  <a:moveTo>
                    <a:pt x="0" y="143278"/>
                  </a:moveTo>
                  <a:cubicBezTo>
                    <a:pt x="0" y="64148"/>
                    <a:pt x="64148" y="0"/>
                    <a:pt x="143278" y="0"/>
                  </a:cubicBezTo>
                  <a:lnTo>
                    <a:pt x="716374" y="0"/>
                  </a:lnTo>
                  <a:cubicBezTo>
                    <a:pt x="795504" y="0"/>
                    <a:pt x="859652" y="64148"/>
                    <a:pt x="859652" y="143278"/>
                  </a:cubicBezTo>
                  <a:lnTo>
                    <a:pt x="859652" y="716374"/>
                  </a:lnTo>
                  <a:cubicBezTo>
                    <a:pt x="859652" y="795504"/>
                    <a:pt x="795504" y="859652"/>
                    <a:pt x="716374" y="859652"/>
                  </a:cubicBezTo>
                  <a:lnTo>
                    <a:pt x="143278" y="859652"/>
                  </a:lnTo>
                  <a:cubicBezTo>
                    <a:pt x="64148" y="859652"/>
                    <a:pt x="0" y="795504"/>
                    <a:pt x="0" y="716374"/>
                  </a:cubicBezTo>
                  <a:lnTo>
                    <a:pt x="0" y="14327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ru-RU" sz="3600" kern="12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9" name="íSḷïḋe"/>
            <p:cNvSpPr/>
            <p:nvPr/>
          </p:nvSpPr>
          <p:spPr>
            <a:xfrm>
              <a:off x="7177271" y="1556602"/>
              <a:ext cx="496056" cy="448852"/>
            </a:xfrm>
            <a:custGeom>
              <a:avLst/>
              <a:gdLst>
                <a:gd name="connsiteX0" fmla="*/ 407586 w 606580"/>
                <a:gd name="connsiteY0" fmla="*/ 252695 h 548858"/>
                <a:gd name="connsiteX1" fmla="*/ 502285 w 606580"/>
                <a:gd name="connsiteY1" fmla="*/ 252695 h 548858"/>
                <a:gd name="connsiteX2" fmla="*/ 502285 w 606580"/>
                <a:gd name="connsiteY2" fmla="*/ 346759 h 548858"/>
                <a:gd name="connsiteX3" fmla="*/ 407586 w 606580"/>
                <a:gd name="connsiteY3" fmla="*/ 346759 h 548858"/>
                <a:gd name="connsiteX4" fmla="*/ 104296 w 606580"/>
                <a:gd name="connsiteY4" fmla="*/ 205698 h 548858"/>
                <a:gd name="connsiteX5" fmla="*/ 199065 w 606580"/>
                <a:gd name="connsiteY5" fmla="*/ 205698 h 548858"/>
                <a:gd name="connsiteX6" fmla="*/ 199065 w 606580"/>
                <a:gd name="connsiteY6" fmla="*/ 346758 h 548858"/>
                <a:gd name="connsiteX7" fmla="*/ 104296 w 606580"/>
                <a:gd name="connsiteY7" fmla="*/ 346758 h 548858"/>
                <a:gd name="connsiteX8" fmla="*/ 255870 w 606580"/>
                <a:gd name="connsiteY8" fmla="*/ 96040 h 548858"/>
                <a:gd name="connsiteX9" fmla="*/ 350710 w 606580"/>
                <a:gd name="connsiteY9" fmla="*/ 96040 h 548858"/>
                <a:gd name="connsiteX10" fmla="*/ 350710 w 606580"/>
                <a:gd name="connsiteY10" fmla="*/ 346759 h 548858"/>
                <a:gd name="connsiteX11" fmla="*/ 255870 w 606580"/>
                <a:gd name="connsiteY11" fmla="*/ 346759 h 548858"/>
                <a:gd name="connsiteX12" fmla="*/ 37882 w 606580"/>
                <a:gd name="connsiteY12" fmla="*/ 37913 h 548858"/>
                <a:gd name="connsiteX13" fmla="*/ 37882 w 606580"/>
                <a:gd name="connsiteY13" fmla="*/ 405363 h 548858"/>
                <a:gd name="connsiteX14" fmla="*/ 568698 w 606580"/>
                <a:gd name="connsiteY14" fmla="*/ 405363 h 548858"/>
                <a:gd name="connsiteX15" fmla="*/ 568698 w 606580"/>
                <a:gd name="connsiteY15" fmla="*/ 37913 h 548858"/>
                <a:gd name="connsiteX16" fmla="*/ 18941 w 606580"/>
                <a:gd name="connsiteY16" fmla="*/ 0 h 548858"/>
                <a:gd name="connsiteX17" fmla="*/ 587639 w 606580"/>
                <a:gd name="connsiteY17" fmla="*/ 0 h 548858"/>
                <a:gd name="connsiteX18" fmla="*/ 606580 w 606580"/>
                <a:gd name="connsiteY18" fmla="*/ 18910 h 548858"/>
                <a:gd name="connsiteX19" fmla="*/ 606580 w 606580"/>
                <a:gd name="connsiteY19" fmla="*/ 424274 h 548858"/>
                <a:gd name="connsiteX20" fmla="*/ 587639 w 606580"/>
                <a:gd name="connsiteY20" fmla="*/ 443184 h 548858"/>
                <a:gd name="connsiteX21" fmla="*/ 322278 w 606580"/>
                <a:gd name="connsiteY21" fmla="*/ 443184 h 548858"/>
                <a:gd name="connsiteX22" fmla="*/ 322278 w 606580"/>
                <a:gd name="connsiteY22" fmla="*/ 511038 h 548858"/>
                <a:gd name="connsiteX23" fmla="*/ 450223 w 606580"/>
                <a:gd name="connsiteY23" fmla="*/ 511038 h 548858"/>
                <a:gd name="connsiteX24" fmla="*/ 450223 w 606580"/>
                <a:gd name="connsiteY24" fmla="*/ 548858 h 548858"/>
                <a:gd name="connsiteX25" fmla="*/ 156357 w 606580"/>
                <a:gd name="connsiteY25" fmla="*/ 548858 h 548858"/>
                <a:gd name="connsiteX26" fmla="*/ 156357 w 606580"/>
                <a:gd name="connsiteY26" fmla="*/ 511038 h 548858"/>
                <a:gd name="connsiteX27" fmla="*/ 284302 w 606580"/>
                <a:gd name="connsiteY27" fmla="*/ 511038 h 548858"/>
                <a:gd name="connsiteX28" fmla="*/ 284302 w 606580"/>
                <a:gd name="connsiteY28" fmla="*/ 443184 h 548858"/>
                <a:gd name="connsiteX29" fmla="*/ 18941 w 606580"/>
                <a:gd name="connsiteY29" fmla="*/ 443184 h 548858"/>
                <a:gd name="connsiteX30" fmla="*/ 0 w 606580"/>
                <a:gd name="connsiteY30" fmla="*/ 424274 h 548858"/>
                <a:gd name="connsiteX31" fmla="*/ 0 w 606580"/>
                <a:gd name="connsiteY31" fmla="*/ 18910 h 548858"/>
                <a:gd name="connsiteX32" fmla="*/ 18941 w 606580"/>
                <a:gd name="connsiteY32" fmla="*/ 0 h 548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6580" h="548858">
                  <a:moveTo>
                    <a:pt x="407586" y="252695"/>
                  </a:moveTo>
                  <a:lnTo>
                    <a:pt x="502285" y="252695"/>
                  </a:lnTo>
                  <a:lnTo>
                    <a:pt x="502285" y="346759"/>
                  </a:lnTo>
                  <a:lnTo>
                    <a:pt x="407586" y="346759"/>
                  </a:lnTo>
                  <a:close/>
                  <a:moveTo>
                    <a:pt x="104296" y="205698"/>
                  </a:moveTo>
                  <a:lnTo>
                    <a:pt x="199065" y="205698"/>
                  </a:lnTo>
                  <a:lnTo>
                    <a:pt x="199065" y="346758"/>
                  </a:lnTo>
                  <a:lnTo>
                    <a:pt x="104296" y="346758"/>
                  </a:lnTo>
                  <a:close/>
                  <a:moveTo>
                    <a:pt x="255870" y="96040"/>
                  </a:moveTo>
                  <a:lnTo>
                    <a:pt x="350710" y="96040"/>
                  </a:lnTo>
                  <a:lnTo>
                    <a:pt x="350710" y="346759"/>
                  </a:lnTo>
                  <a:lnTo>
                    <a:pt x="255870" y="346759"/>
                  </a:lnTo>
                  <a:close/>
                  <a:moveTo>
                    <a:pt x="37882" y="37913"/>
                  </a:moveTo>
                  <a:lnTo>
                    <a:pt x="37882" y="405363"/>
                  </a:lnTo>
                  <a:lnTo>
                    <a:pt x="568698" y="405363"/>
                  </a:lnTo>
                  <a:lnTo>
                    <a:pt x="568698" y="37913"/>
                  </a:lnTo>
                  <a:close/>
                  <a:moveTo>
                    <a:pt x="18941" y="0"/>
                  </a:moveTo>
                  <a:lnTo>
                    <a:pt x="587639" y="0"/>
                  </a:lnTo>
                  <a:cubicBezTo>
                    <a:pt x="598038" y="0"/>
                    <a:pt x="606580" y="8528"/>
                    <a:pt x="606580" y="18910"/>
                  </a:cubicBezTo>
                  <a:lnTo>
                    <a:pt x="606580" y="424274"/>
                  </a:lnTo>
                  <a:cubicBezTo>
                    <a:pt x="606580" y="434656"/>
                    <a:pt x="598038" y="443184"/>
                    <a:pt x="587639" y="443184"/>
                  </a:cubicBezTo>
                  <a:lnTo>
                    <a:pt x="322278" y="443184"/>
                  </a:lnTo>
                  <a:lnTo>
                    <a:pt x="322278" y="511038"/>
                  </a:lnTo>
                  <a:lnTo>
                    <a:pt x="450223" y="511038"/>
                  </a:lnTo>
                  <a:lnTo>
                    <a:pt x="450223" y="548858"/>
                  </a:lnTo>
                  <a:lnTo>
                    <a:pt x="156357" y="548858"/>
                  </a:lnTo>
                  <a:lnTo>
                    <a:pt x="156357" y="511038"/>
                  </a:lnTo>
                  <a:lnTo>
                    <a:pt x="284302" y="511038"/>
                  </a:lnTo>
                  <a:lnTo>
                    <a:pt x="284302" y="443184"/>
                  </a:lnTo>
                  <a:lnTo>
                    <a:pt x="18941" y="443184"/>
                  </a:lnTo>
                  <a:cubicBezTo>
                    <a:pt x="8542" y="443184"/>
                    <a:pt x="0" y="434656"/>
                    <a:pt x="0" y="424274"/>
                  </a:cubicBezTo>
                  <a:lnTo>
                    <a:pt x="0" y="18910"/>
                  </a:lnTo>
                  <a:cubicBezTo>
                    <a:pt x="0" y="8528"/>
                    <a:pt x="8542" y="0"/>
                    <a:pt x="18941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200" kern="120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0" name="isļíďè"/>
            <p:cNvSpPr/>
            <p:nvPr/>
          </p:nvSpPr>
          <p:spPr>
            <a:xfrm>
              <a:off x="5454469" y="2105620"/>
              <a:ext cx="1283062" cy="1283062"/>
            </a:xfrm>
            <a:custGeom>
              <a:avLst/>
              <a:gdLst>
                <a:gd name="connsiteX0" fmla="*/ 0 w 1283062"/>
                <a:gd name="connsiteY0" fmla="*/ 213848 h 1283062"/>
                <a:gd name="connsiteX1" fmla="*/ 213848 w 1283062"/>
                <a:gd name="connsiteY1" fmla="*/ 0 h 1283062"/>
                <a:gd name="connsiteX2" fmla="*/ 1069214 w 1283062"/>
                <a:gd name="connsiteY2" fmla="*/ 0 h 1283062"/>
                <a:gd name="connsiteX3" fmla="*/ 1283062 w 1283062"/>
                <a:gd name="connsiteY3" fmla="*/ 213848 h 1283062"/>
                <a:gd name="connsiteX4" fmla="*/ 1283062 w 1283062"/>
                <a:gd name="connsiteY4" fmla="*/ 1069214 h 1283062"/>
                <a:gd name="connsiteX5" fmla="*/ 1069214 w 1283062"/>
                <a:gd name="connsiteY5" fmla="*/ 1283062 h 1283062"/>
                <a:gd name="connsiteX6" fmla="*/ 213848 w 1283062"/>
                <a:gd name="connsiteY6" fmla="*/ 1283062 h 1283062"/>
                <a:gd name="connsiteX7" fmla="*/ 0 w 1283062"/>
                <a:gd name="connsiteY7" fmla="*/ 1069214 h 1283062"/>
                <a:gd name="connsiteX8" fmla="*/ 0 w 1283062"/>
                <a:gd name="connsiteY8" fmla="*/ 213848 h 128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3062" h="1283062">
                  <a:moveTo>
                    <a:pt x="0" y="213848"/>
                  </a:moveTo>
                  <a:cubicBezTo>
                    <a:pt x="0" y="95743"/>
                    <a:pt x="95743" y="0"/>
                    <a:pt x="213848" y="0"/>
                  </a:cubicBezTo>
                  <a:lnTo>
                    <a:pt x="1069214" y="0"/>
                  </a:lnTo>
                  <a:cubicBezTo>
                    <a:pt x="1187319" y="0"/>
                    <a:pt x="1283062" y="95743"/>
                    <a:pt x="1283062" y="213848"/>
                  </a:cubicBezTo>
                  <a:lnTo>
                    <a:pt x="1283062" y="1069214"/>
                  </a:lnTo>
                  <a:cubicBezTo>
                    <a:pt x="1283062" y="1187319"/>
                    <a:pt x="1187319" y="1283062"/>
                    <a:pt x="1069214" y="1283062"/>
                  </a:cubicBezTo>
                  <a:lnTo>
                    <a:pt x="213848" y="1283062"/>
                  </a:lnTo>
                  <a:cubicBezTo>
                    <a:pt x="95743" y="1283062"/>
                    <a:pt x="0" y="1187319"/>
                    <a:pt x="0" y="1069214"/>
                  </a:cubicBezTo>
                  <a:lnTo>
                    <a:pt x="0" y="213848"/>
                  </a:lnTo>
                  <a:close/>
                </a:path>
              </a:pathLst>
            </a:custGeom>
            <a:blipFill dpi="0" rotWithShape="1">
              <a:blip r:embed="rId2"/>
              <a:srcRect/>
              <a:tile tx="-1047750" ty="-901700" sx="100000" sy="100000" flip="xy" algn="bl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ru-RU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11" name="iśḷiḑè"/>
            <p:cNvGrpSpPr/>
            <p:nvPr/>
          </p:nvGrpSpPr>
          <p:grpSpPr>
            <a:xfrm>
              <a:off x="5577403" y="3830487"/>
              <a:ext cx="1037194" cy="1037194"/>
              <a:chOff x="5666174" y="3793996"/>
              <a:chExt cx="859652" cy="859652"/>
            </a:xfrm>
          </p:grpSpPr>
          <p:sp>
            <p:nvSpPr>
              <p:cNvPr id="23" name="îṧ1iḋê"/>
              <p:cNvSpPr/>
              <p:nvPr/>
            </p:nvSpPr>
            <p:spPr>
              <a:xfrm>
                <a:off x="5666174" y="3793996"/>
                <a:ext cx="859652" cy="859652"/>
              </a:xfrm>
              <a:custGeom>
                <a:avLst/>
                <a:gdLst>
                  <a:gd name="connsiteX0" fmla="*/ 0 w 859652"/>
                  <a:gd name="connsiteY0" fmla="*/ 143278 h 859652"/>
                  <a:gd name="connsiteX1" fmla="*/ 143278 w 859652"/>
                  <a:gd name="connsiteY1" fmla="*/ 0 h 859652"/>
                  <a:gd name="connsiteX2" fmla="*/ 716374 w 859652"/>
                  <a:gd name="connsiteY2" fmla="*/ 0 h 859652"/>
                  <a:gd name="connsiteX3" fmla="*/ 859652 w 859652"/>
                  <a:gd name="connsiteY3" fmla="*/ 143278 h 859652"/>
                  <a:gd name="connsiteX4" fmla="*/ 859652 w 859652"/>
                  <a:gd name="connsiteY4" fmla="*/ 716374 h 859652"/>
                  <a:gd name="connsiteX5" fmla="*/ 716374 w 859652"/>
                  <a:gd name="connsiteY5" fmla="*/ 859652 h 859652"/>
                  <a:gd name="connsiteX6" fmla="*/ 143278 w 859652"/>
                  <a:gd name="connsiteY6" fmla="*/ 859652 h 859652"/>
                  <a:gd name="connsiteX7" fmla="*/ 0 w 859652"/>
                  <a:gd name="connsiteY7" fmla="*/ 716374 h 859652"/>
                  <a:gd name="connsiteX8" fmla="*/ 0 w 859652"/>
                  <a:gd name="connsiteY8" fmla="*/ 143278 h 859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9652" h="859652">
                    <a:moveTo>
                      <a:pt x="0" y="143278"/>
                    </a:moveTo>
                    <a:cubicBezTo>
                      <a:pt x="0" y="64148"/>
                      <a:pt x="64148" y="0"/>
                      <a:pt x="143278" y="0"/>
                    </a:cubicBezTo>
                    <a:lnTo>
                      <a:pt x="716374" y="0"/>
                    </a:lnTo>
                    <a:cubicBezTo>
                      <a:pt x="795504" y="0"/>
                      <a:pt x="859652" y="64148"/>
                      <a:pt x="859652" y="143278"/>
                    </a:cubicBezTo>
                    <a:lnTo>
                      <a:pt x="859652" y="716374"/>
                    </a:lnTo>
                    <a:cubicBezTo>
                      <a:pt x="859652" y="795504"/>
                      <a:pt x="795504" y="859652"/>
                      <a:pt x="716374" y="859652"/>
                    </a:cubicBezTo>
                    <a:lnTo>
                      <a:pt x="143278" y="859652"/>
                    </a:lnTo>
                    <a:cubicBezTo>
                      <a:pt x="64148" y="859652"/>
                      <a:pt x="0" y="795504"/>
                      <a:pt x="0" y="716374"/>
                    </a:cubicBezTo>
                    <a:lnTo>
                      <a:pt x="0" y="143278"/>
                    </a:lnTo>
                    <a:close/>
                  </a:path>
                </a:pathLst>
              </a:custGeom>
              <a:solidFill>
                <a:schemeClr val="accent3"/>
              </a:solidFill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rgbClr r="0" g="0" b="0"/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0" lvl="0" indent="0" algn="ctr" defTabSz="1600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ru-RU" sz="3600" kern="12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4" name="íṧļïdè"/>
              <p:cNvSpPr/>
              <p:nvPr/>
            </p:nvSpPr>
            <p:spPr>
              <a:xfrm>
                <a:off x="5810981" y="3966802"/>
                <a:ext cx="570038" cy="514040"/>
              </a:xfrm>
              <a:custGeom>
                <a:avLst/>
                <a:gdLst>
                  <a:gd name="connsiteX0" fmla="*/ 521432 w 608344"/>
                  <a:gd name="connsiteY0" fmla="*/ 370453 h 548582"/>
                  <a:gd name="connsiteX1" fmla="*/ 465737 w 608344"/>
                  <a:gd name="connsiteY1" fmla="*/ 425787 h 548582"/>
                  <a:gd name="connsiteX2" fmla="*/ 442491 w 608344"/>
                  <a:gd name="connsiteY2" fmla="*/ 402479 h 548582"/>
                  <a:gd name="connsiteX3" fmla="*/ 418201 w 608344"/>
                  <a:gd name="connsiteY3" fmla="*/ 426545 h 548582"/>
                  <a:gd name="connsiteX4" fmla="*/ 441447 w 608344"/>
                  <a:gd name="connsiteY4" fmla="*/ 449948 h 548582"/>
                  <a:gd name="connsiteX5" fmla="*/ 465642 w 608344"/>
                  <a:gd name="connsiteY5" fmla="*/ 474204 h 548582"/>
                  <a:gd name="connsiteX6" fmla="*/ 489932 w 608344"/>
                  <a:gd name="connsiteY6" fmla="*/ 450043 h 548582"/>
                  <a:gd name="connsiteX7" fmla="*/ 545532 w 608344"/>
                  <a:gd name="connsiteY7" fmla="*/ 394709 h 548582"/>
                  <a:gd name="connsiteX8" fmla="*/ 481962 w 608344"/>
                  <a:gd name="connsiteY8" fmla="*/ 296170 h 548582"/>
                  <a:gd name="connsiteX9" fmla="*/ 608344 w 608344"/>
                  <a:gd name="connsiteY9" fmla="*/ 422376 h 548582"/>
                  <a:gd name="connsiteX10" fmla="*/ 481962 w 608344"/>
                  <a:gd name="connsiteY10" fmla="*/ 548582 h 548582"/>
                  <a:gd name="connsiteX11" fmla="*/ 355579 w 608344"/>
                  <a:gd name="connsiteY11" fmla="*/ 422376 h 548582"/>
                  <a:gd name="connsiteX12" fmla="*/ 481962 w 608344"/>
                  <a:gd name="connsiteY12" fmla="*/ 296170 h 548582"/>
                  <a:gd name="connsiteX13" fmla="*/ 255835 w 608344"/>
                  <a:gd name="connsiteY13" fmla="*/ 446 h 548582"/>
                  <a:gd name="connsiteX14" fmla="*/ 317801 w 608344"/>
                  <a:gd name="connsiteY14" fmla="*/ 13616 h 548582"/>
                  <a:gd name="connsiteX15" fmla="*/ 348072 w 608344"/>
                  <a:gd name="connsiteY15" fmla="*/ 41661 h 548582"/>
                  <a:gd name="connsiteX16" fmla="*/ 381190 w 608344"/>
                  <a:gd name="connsiteY16" fmla="*/ 146831 h 548582"/>
                  <a:gd name="connsiteX17" fmla="*/ 378913 w 608344"/>
                  <a:gd name="connsiteY17" fmla="*/ 156211 h 548582"/>
                  <a:gd name="connsiteX18" fmla="*/ 387833 w 608344"/>
                  <a:gd name="connsiteY18" fmla="*/ 200458 h 548582"/>
                  <a:gd name="connsiteX19" fmla="*/ 366387 w 608344"/>
                  <a:gd name="connsiteY19" fmla="*/ 237694 h 548582"/>
                  <a:gd name="connsiteX20" fmla="*/ 351393 w 608344"/>
                  <a:gd name="connsiteY20" fmla="*/ 278720 h 548582"/>
                  <a:gd name="connsiteX21" fmla="*/ 351393 w 608344"/>
                  <a:gd name="connsiteY21" fmla="*/ 322873 h 548582"/>
                  <a:gd name="connsiteX22" fmla="*/ 317611 w 608344"/>
                  <a:gd name="connsiteY22" fmla="*/ 422358 h 548582"/>
                  <a:gd name="connsiteX23" fmla="*/ 376635 w 608344"/>
                  <a:gd name="connsiteY23" fmla="*/ 548088 h 548582"/>
                  <a:gd name="connsiteX24" fmla="*/ 26855 w 608344"/>
                  <a:gd name="connsiteY24" fmla="*/ 548088 h 548582"/>
                  <a:gd name="connsiteX25" fmla="*/ 0 w 608344"/>
                  <a:gd name="connsiteY25" fmla="*/ 521274 h 548582"/>
                  <a:gd name="connsiteX26" fmla="*/ 0 w 608344"/>
                  <a:gd name="connsiteY26" fmla="*/ 473806 h 548582"/>
                  <a:gd name="connsiteX27" fmla="*/ 19453 w 608344"/>
                  <a:gd name="connsiteY27" fmla="*/ 432969 h 548582"/>
                  <a:gd name="connsiteX28" fmla="*/ 173751 w 608344"/>
                  <a:gd name="connsiteY28" fmla="*/ 334242 h 548582"/>
                  <a:gd name="connsiteX29" fmla="*/ 176408 w 608344"/>
                  <a:gd name="connsiteY29" fmla="*/ 329884 h 548582"/>
                  <a:gd name="connsiteX30" fmla="*/ 176408 w 608344"/>
                  <a:gd name="connsiteY30" fmla="*/ 278720 h 548582"/>
                  <a:gd name="connsiteX31" fmla="*/ 161320 w 608344"/>
                  <a:gd name="connsiteY31" fmla="*/ 237694 h 548582"/>
                  <a:gd name="connsiteX32" fmla="*/ 139969 w 608344"/>
                  <a:gd name="connsiteY32" fmla="*/ 200458 h 548582"/>
                  <a:gd name="connsiteX33" fmla="*/ 148320 w 608344"/>
                  <a:gd name="connsiteY33" fmla="*/ 156211 h 548582"/>
                  <a:gd name="connsiteX34" fmla="*/ 146042 w 608344"/>
                  <a:gd name="connsiteY34" fmla="*/ 146736 h 548582"/>
                  <a:gd name="connsiteX35" fmla="*/ 145758 w 608344"/>
                  <a:gd name="connsiteY35" fmla="*/ 95099 h 548582"/>
                  <a:gd name="connsiteX36" fmla="*/ 176029 w 608344"/>
                  <a:gd name="connsiteY36" fmla="*/ 42135 h 548582"/>
                  <a:gd name="connsiteX37" fmla="*/ 203928 w 608344"/>
                  <a:gd name="connsiteY37" fmla="*/ 19017 h 548582"/>
                  <a:gd name="connsiteX38" fmla="*/ 231162 w 608344"/>
                  <a:gd name="connsiteY38" fmla="*/ 5089 h 548582"/>
                  <a:gd name="connsiteX39" fmla="*/ 255835 w 608344"/>
                  <a:gd name="connsiteY39" fmla="*/ 446 h 54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08344" h="548582">
                    <a:moveTo>
                      <a:pt x="521432" y="370453"/>
                    </a:moveTo>
                    <a:lnTo>
                      <a:pt x="465737" y="425787"/>
                    </a:lnTo>
                    <a:lnTo>
                      <a:pt x="442491" y="402479"/>
                    </a:lnTo>
                    <a:lnTo>
                      <a:pt x="418201" y="426545"/>
                    </a:lnTo>
                    <a:lnTo>
                      <a:pt x="441447" y="449948"/>
                    </a:lnTo>
                    <a:lnTo>
                      <a:pt x="465642" y="474204"/>
                    </a:lnTo>
                    <a:lnTo>
                      <a:pt x="489932" y="450043"/>
                    </a:lnTo>
                    <a:lnTo>
                      <a:pt x="545532" y="394709"/>
                    </a:lnTo>
                    <a:close/>
                    <a:moveTo>
                      <a:pt x="481962" y="296170"/>
                    </a:moveTo>
                    <a:cubicBezTo>
                      <a:pt x="551795" y="296170"/>
                      <a:pt x="608344" y="352641"/>
                      <a:pt x="608344" y="422376"/>
                    </a:cubicBezTo>
                    <a:cubicBezTo>
                      <a:pt x="608344" y="492111"/>
                      <a:pt x="551795" y="548582"/>
                      <a:pt x="481962" y="548582"/>
                    </a:cubicBezTo>
                    <a:cubicBezTo>
                      <a:pt x="412129" y="548582"/>
                      <a:pt x="355579" y="492111"/>
                      <a:pt x="355579" y="422376"/>
                    </a:cubicBezTo>
                    <a:cubicBezTo>
                      <a:pt x="355579" y="352641"/>
                      <a:pt x="412129" y="296170"/>
                      <a:pt x="481962" y="296170"/>
                    </a:cubicBezTo>
                    <a:close/>
                    <a:moveTo>
                      <a:pt x="255835" y="446"/>
                    </a:moveTo>
                    <a:cubicBezTo>
                      <a:pt x="282785" y="-1828"/>
                      <a:pt x="303187" y="4899"/>
                      <a:pt x="317801" y="13616"/>
                    </a:cubicBezTo>
                    <a:cubicBezTo>
                      <a:pt x="339721" y="25744"/>
                      <a:pt x="348072" y="41661"/>
                      <a:pt x="348072" y="41661"/>
                    </a:cubicBezTo>
                    <a:cubicBezTo>
                      <a:pt x="348072" y="41661"/>
                      <a:pt x="398176" y="45167"/>
                      <a:pt x="381190" y="146831"/>
                    </a:cubicBezTo>
                    <a:cubicBezTo>
                      <a:pt x="380621" y="149863"/>
                      <a:pt x="379862" y="153085"/>
                      <a:pt x="378913" y="156211"/>
                    </a:cubicBezTo>
                    <a:cubicBezTo>
                      <a:pt x="388592" y="156211"/>
                      <a:pt x="398271" y="163507"/>
                      <a:pt x="387833" y="200458"/>
                    </a:cubicBezTo>
                    <a:cubicBezTo>
                      <a:pt x="379672" y="229262"/>
                      <a:pt x="372080" y="237221"/>
                      <a:pt x="366387" y="237694"/>
                    </a:cubicBezTo>
                    <a:cubicBezTo>
                      <a:pt x="364394" y="250675"/>
                      <a:pt x="359175" y="265076"/>
                      <a:pt x="351393" y="278720"/>
                    </a:cubicBezTo>
                    <a:lnTo>
                      <a:pt x="351393" y="322873"/>
                    </a:lnTo>
                    <a:cubicBezTo>
                      <a:pt x="330232" y="350539"/>
                      <a:pt x="317611" y="385027"/>
                      <a:pt x="317611" y="422358"/>
                    </a:cubicBezTo>
                    <a:cubicBezTo>
                      <a:pt x="317611" y="472764"/>
                      <a:pt x="340480" y="518053"/>
                      <a:pt x="376635" y="548088"/>
                    </a:cubicBezTo>
                    <a:lnTo>
                      <a:pt x="26855" y="548088"/>
                    </a:lnTo>
                    <a:cubicBezTo>
                      <a:pt x="12052" y="548088"/>
                      <a:pt x="0" y="536055"/>
                      <a:pt x="0" y="521274"/>
                    </a:cubicBezTo>
                    <a:lnTo>
                      <a:pt x="0" y="473806"/>
                    </a:lnTo>
                    <a:cubicBezTo>
                      <a:pt x="0" y="457983"/>
                      <a:pt x="7212" y="443013"/>
                      <a:pt x="19453" y="432969"/>
                    </a:cubicBezTo>
                    <a:cubicBezTo>
                      <a:pt x="86638" y="377921"/>
                      <a:pt x="159043" y="341443"/>
                      <a:pt x="173751" y="334242"/>
                    </a:cubicBezTo>
                    <a:cubicBezTo>
                      <a:pt x="175365" y="333484"/>
                      <a:pt x="176408" y="331779"/>
                      <a:pt x="176408" y="329884"/>
                    </a:cubicBezTo>
                    <a:lnTo>
                      <a:pt x="176408" y="278720"/>
                    </a:lnTo>
                    <a:cubicBezTo>
                      <a:pt x="168437" y="265076"/>
                      <a:pt x="163313" y="250675"/>
                      <a:pt x="161320" y="237694"/>
                    </a:cubicBezTo>
                    <a:cubicBezTo>
                      <a:pt x="155627" y="237221"/>
                      <a:pt x="148035" y="229072"/>
                      <a:pt x="139969" y="200458"/>
                    </a:cubicBezTo>
                    <a:cubicBezTo>
                      <a:pt x="129531" y="164170"/>
                      <a:pt x="138925" y="156496"/>
                      <a:pt x="148320" y="156211"/>
                    </a:cubicBezTo>
                    <a:cubicBezTo>
                      <a:pt x="147371" y="153085"/>
                      <a:pt x="146612" y="149863"/>
                      <a:pt x="146042" y="146736"/>
                    </a:cubicBezTo>
                    <a:cubicBezTo>
                      <a:pt x="142436" y="128450"/>
                      <a:pt x="141487" y="111396"/>
                      <a:pt x="145758" y="95099"/>
                    </a:cubicBezTo>
                    <a:cubicBezTo>
                      <a:pt x="150787" y="73212"/>
                      <a:pt x="162744" y="55684"/>
                      <a:pt x="176029" y="42135"/>
                    </a:cubicBezTo>
                    <a:cubicBezTo>
                      <a:pt x="184379" y="33134"/>
                      <a:pt x="193869" y="25459"/>
                      <a:pt x="203928" y="19017"/>
                    </a:cubicBezTo>
                    <a:cubicBezTo>
                      <a:pt x="212183" y="13332"/>
                      <a:pt x="221293" y="8405"/>
                      <a:pt x="231162" y="5089"/>
                    </a:cubicBezTo>
                    <a:cubicBezTo>
                      <a:pt x="238849" y="2625"/>
                      <a:pt x="247105" y="825"/>
                      <a:pt x="255835" y="44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1440" tIns="45720" rIns="91440" bIns="45720" numCol="1" spcCol="127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lvl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2200" kern="120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sp>
          <p:nvSpPr>
            <p:cNvPr id="12" name="îṧļîḋé"/>
            <p:cNvSpPr/>
            <p:nvPr/>
          </p:nvSpPr>
          <p:spPr>
            <a:xfrm>
              <a:off x="4336875" y="1351202"/>
              <a:ext cx="859652" cy="859652"/>
            </a:xfrm>
            <a:custGeom>
              <a:avLst/>
              <a:gdLst>
                <a:gd name="connsiteX0" fmla="*/ 0 w 859652"/>
                <a:gd name="connsiteY0" fmla="*/ 143278 h 859652"/>
                <a:gd name="connsiteX1" fmla="*/ 143278 w 859652"/>
                <a:gd name="connsiteY1" fmla="*/ 0 h 859652"/>
                <a:gd name="connsiteX2" fmla="*/ 716374 w 859652"/>
                <a:gd name="connsiteY2" fmla="*/ 0 h 859652"/>
                <a:gd name="connsiteX3" fmla="*/ 859652 w 859652"/>
                <a:gd name="connsiteY3" fmla="*/ 143278 h 859652"/>
                <a:gd name="connsiteX4" fmla="*/ 859652 w 859652"/>
                <a:gd name="connsiteY4" fmla="*/ 716374 h 859652"/>
                <a:gd name="connsiteX5" fmla="*/ 716374 w 859652"/>
                <a:gd name="connsiteY5" fmla="*/ 859652 h 859652"/>
                <a:gd name="connsiteX6" fmla="*/ 143278 w 859652"/>
                <a:gd name="connsiteY6" fmla="*/ 859652 h 859652"/>
                <a:gd name="connsiteX7" fmla="*/ 0 w 859652"/>
                <a:gd name="connsiteY7" fmla="*/ 716374 h 859652"/>
                <a:gd name="connsiteX8" fmla="*/ 0 w 859652"/>
                <a:gd name="connsiteY8" fmla="*/ 143278 h 85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52" h="859652">
                  <a:moveTo>
                    <a:pt x="0" y="143278"/>
                  </a:moveTo>
                  <a:cubicBezTo>
                    <a:pt x="0" y="64148"/>
                    <a:pt x="64148" y="0"/>
                    <a:pt x="143278" y="0"/>
                  </a:cubicBezTo>
                  <a:lnTo>
                    <a:pt x="716374" y="0"/>
                  </a:lnTo>
                  <a:cubicBezTo>
                    <a:pt x="795504" y="0"/>
                    <a:pt x="859652" y="64148"/>
                    <a:pt x="859652" y="143278"/>
                  </a:cubicBezTo>
                  <a:lnTo>
                    <a:pt x="859652" y="716374"/>
                  </a:lnTo>
                  <a:cubicBezTo>
                    <a:pt x="859652" y="795504"/>
                    <a:pt x="795504" y="859652"/>
                    <a:pt x="716374" y="859652"/>
                  </a:cubicBezTo>
                  <a:lnTo>
                    <a:pt x="143278" y="859652"/>
                  </a:lnTo>
                  <a:cubicBezTo>
                    <a:pt x="64148" y="859652"/>
                    <a:pt x="0" y="795504"/>
                    <a:pt x="0" y="716374"/>
                  </a:cubicBezTo>
                  <a:lnTo>
                    <a:pt x="0" y="14327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1440" tIns="45720" rIns="91440" bIns="45720" numCol="1" spcCol="1270" anchor="ctr" anchorCtr="0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marL="0" lvl="0" indent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ru-RU" sz="3600" kern="12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3" name="ïṡlídê"/>
            <p:cNvSpPr/>
            <p:nvPr/>
          </p:nvSpPr>
          <p:spPr bwMode="auto">
            <a:xfrm>
              <a:off x="4546497" y="1561158"/>
              <a:ext cx="440408" cy="439740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  <a:gd name="connsiteX35" fmla="*/ 373273 h 605239"/>
                <a:gd name="connsiteY35" fmla="*/ 373273 h 605239"/>
                <a:gd name="connsiteX36" fmla="*/ 373273 h 605239"/>
                <a:gd name="connsiteY36" fmla="*/ 373273 h 605239"/>
                <a:gd name="connsiteX37" fmla="*/ 373273 h 605239"/>
                <a:gd name="connsiteY37" fmla="*/ 373273 h 605239"/>
                <a:gd name="connsiteX38" fmla="*/ 373273 h 605239"/>
                <a:gd name="connsiteY38" fmla="*/ 373273 h 605239"/>
                <a:gd name="connsiteX39" fmla="*/ 373273 h 605239"/>
                <a:gd name="connsiteY39" fmla="*/ 373273 h 605239"/>
                <a:gd name="connsiteX40" fmla="*/ 373273 h 605239"/>
                <a:gd name="connsiteY40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8649" h="594741">
                  <a:moveTo>
                    <a:pt x="411175" y="315251"/>
                  </a:moveTo>
                  <a:cubicBezTo>
                    <a:pt x="392328" y="315251"/>
                    <a:pt x="373301" y="322420"/>
                    <a:pt x="358940" y="336757"/>
                  </a:cubicBezTo>
                  <a:cubicBezTo>
                    <a:pt x="330220" y="365432"/>
                    <a:pt x="330220" y="411311"/>
                    <a:pt x="358940" y="439986"/>
                  </a:cubicBezTo>
                  <a:cubicBezTo>
                    <a:pt x="387661" y="468660"/>
                    <a:pt x="435049" y="468660"/>
                    <a:pt x="462333" y="439986"/>
                  </a:cubicBezTo>
                  <a:cubicBezTo>
                    <a:pt x="491053" y="411311"/>
                    <a:pt x="491053" y="365432"/>
                    <a:pt x="462333" y="336757"/>
                  </a:cubicBezTo>
                  <a:cubicBezTo>
                    <a:pt x="448691" y="322420"/>
                    <a:pt x="430023" y="315251"/>
                    <a:pt x="411175" y="315251"/>
                  </a:cubicBezTo>
                  <a:close/>
                  <a:moveTo>
                    <a:pt x="410816" y="276182"/>
                  </a:moveTo>
                  <a:cubicBezTo>
                    <a:pt x="439716" y="276182"/>
                    <a:pt x="468795" y="287293"/>
                    <a:pt x="491053" y="309516"/>
                  </a:cubicBezTo>
                  <a:cubicBezTo>
                    <a:pt x="525517" y="342492"/>
                    <a:pt x="532697" y="394106"/>
                    <a:pt x="514029" y="435685"/>
                  </a:cubicBezTo>
                  <a:lnTo>
                    <a:pt x="578649" y="500203"/>
                  </a:lnTo>
                  <a:lnTo>
                    <a:pt x="522645" y="556118"/>
                  </a:lnTo>
                  <a:lnTo>
                    <a:pt x="458025" y="491600"/>
                  </a:lnTo>
                  <a:cubicBezTo>
                    <a:pt x="416381" y="510239"/>
                    <a:pt x="366121" y="503070"/>
                    <a:pt x="331656" y="468660"/>
                  </a:cubicBezTo>
                  <a:cubicBezTo>
                    <a:pt x="287140" y="424215"/>
                    <a:pt x="287140" y="352528"/>
                    <a:pt x="331656" y="309516"/>
                  </a:cubicBezTo>
                  <a:cubicBezTo>
                    <a:pt x="353197" y="287293"/>
                    <a:pt x="381917" y="276182"/>
                    <a:pt x="410816" y="276182"/>
                  </a:cubicBezTo>
                  <a:close/>
                  <a:moveTo>
                    <a:pt x="134949" y="20001"/>
                  </a:moveTo>
                  <a:lnTo>
                    <a:pt x="134949" y="144835"/>
                  </a:lnTo>
                  <a:lnTo>
                    <a:pt x="17242" y="144835"/>
                  </a:lnTo>
                  <a:close/>
                  <a:moveTo>
                    <a:pt x="172278" y="0"/>
                  </a:moveTo>
                  <a:lnTo>
                    <a:pt x="480943" y="0"/>
                  </a:lnTo>
                  <a:lnTo>
                    <a:pt x="480943" y="276591"/>
                  </a:lnTo>
                  <a:cubicBezTo>
                    <a:pt x="460844" y="263693"/>
                    <a:pt x="436438" y="256527"/>
                    <a:pt x="410596" y="256527"/>
                  </a:cubicBezTo>
                  <a:cubicBezTo>
                    <a:pt x="381883" y="256527"/>
                    <a:pt x="354606" y="265126"/>
                    <a:pt x="331636" y="282323"/>
                  </a:cubicBezTo>
                  <a:lnTo>
                    <a:pt x="81832" y="282323"/>
                  </a:lnTo>
                  <a:lnTo>
                    <a:pt x="81832" y="322450"/>
                  </a:lnTo>
                  <a:lnTo>
                    <a:pt x="295744" y="322450"/>
                  </a:lnTo>
                  <a:cubicBezTo>
                    <a:pt x="288566" y="335348"/>
                    <a:pt x="282823" y="351112"/>
                    <a:pt x="279952" y="366877"/>
                  </a:cubicBezTo>
                  <a:lnTo>
                    <a:pt x="81832" y="366877"/>
                  </a:lnTo>
                  <a:lnTo>
                    <a:pt x="81832" y="407004"/>
                  </a:lnTo>
                  <a:lnTo>
                    <a:pt x="279952" y="407004"/>
                  </a:lnTo>
                  <a:cubicBezTo>
                    <a:pt x="281388" y="422768"/>
                    <a:pt x="287130" y="438532"/>
                    <a:pt x="294309" y="451430"/>
                  </a:cubicBezTo>
                  <a:lnTo>
                    <a:pt x="81832" y="451430"/>
                  </a:lnTo>
                  <a:lnTo>
                    <a:pt x="81832" y="491557"/>
                  </a:lnTo>
                  <a:lnTo>
                    <a:pt x="327329" y="491557"/>
                  </a:lnTo>
                  <a:cubicBezTo>
                    <a:pt x="350299" y="511621"/>
                    <a:pt x="380448" y="521653"/>
                    <a:pt x="410596" y="521653"/>
                  </a:cubicBezTo>
                  <a:cubicBezTo>
                    <a:pt x="424953" y="521653"/>
                    <a:pt x="439309" y="518786"/>
                    <a:pt x="453666" y="514487"/>
                  </a:cubicBezTo>
                  <a:lnTo>
                    <a:pt x="480943" y="543149"/>
                  </a:lnTo>
                  <a:lnTo>
                    <a:pt x="480943" y="594741"/>
                  </a:lnTo>
                  <a:lnTo>
                    <a:pt x="0" y="594741"/>
                  </a:lnTo>
                  <a:lnTo>
                    <a:pt x="0" y="180572"/>
                  </a:lnTo>
                  <a:lnTo>
                    <a:pt x="172278" y="180572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zh-CN" altLang="en-US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6096000" y="3388682"/>
              <a:ext cx="0" cy="441805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196527" y="2067576"/>
              <a:ext cx="257942" cy="251892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H="1">
              <a:off x="6737531" y="2067576"/>
              <a:ext cx="257942" cy="251892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íšľîḍè"/>
            <p:cNvGrpSpPr/>
            <p:nvPr/>
          </p:nvGrpSpPr>
          <p:grpSpPr>
            <a:xfrm>
              <a:off x="7965518" y="1994643"/>
              <a:ext cx="3553381" cy="1608551"/>
              <a:chOff x="7965518" y="3265183"/>
              <a:chExt cx="3553381" cy="1608551"/>
            </a:xfrm>
          </p:grpSpPr>
          <p:sp>
            <p:nvSpPr>
              <p:cNvPr id="21" name="îşľíḍê"/>
              <p:cNvSpPr/>
              <p:nvPr/>
            </p:nvSpPr>
            <p:spPr>
              <a:xfrm>
                <a:off x="7965518" y="3706988"/>
                <a:ext cx="3553381" cy="116674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/>
              <a:p>
                <a:pPr algn="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Unified fonts make reading more fluent.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 algn="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Theme color makes PPT more convenient to change.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 algn="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Adjust the spacing to adapt to Chinese typesetting, use the reference line in PPT.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2" name="îṥ1ïḓé"/>
              <p:cNvSpPr txBox="1"/>
              <p:nvPr/>
            </p:nvSpPr>
            <p:spPr bwMode="auto">
              <a:xfrm>
                <a:off x="7965518" y="3265183"/>
                <a:ext cx="3553381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  <p:grpSp>
          <p:nvGrpSpPr>
            <p:cNvPr id="18" name="íṧ1iḍé"/>
            <p:cNvGrpSpPr/>
            <p:nvPr/>
          </p:nvGrpSpPr>
          <p:grpSpPr>
            <a:xfrm>
              <a:off x="673100" y="1994643"/>
              <a:ext cx="3553381" cy="1608551"/>
              <a:chOff x="660400" y="3265183"/>
              <a:chExt cx="3553381" cy="1608551"/>
            </a:xfrm>
          </p:grpSpPr>
          <p:sp>
            <p:nvSpPr>
              <p:cNvPr id="19" name="íṣ1íḍe"/>
              <p:cNvSpPr/>
              <p:nvPr/>
            </p:nvSpPr>
            <p:spPr>
              <a:xfrm>
                <a:off x="660400" y="3706988"/>
                <a:ext cx="3553381" cy="116674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Unified fonts make reading more fluent.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Theme color makes PPT more convenient to change.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Adjust the spacing to adapt to Chinese typesetting, use the reference line in PPT.</a:t>
                </a:r>
                <a:endParaRPr lang="en-US" altLang="zh-CN" sz="1100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20" name="ïṩ1íḋé"/>
              <p:cNvSpPr txBox="1"/>
              <p:nvPr/>
            </p:nvSpPr>
            <p:spPr bwMode="auto">
              <a:xfrm>
                <a:off x="660400" y="3265183"/>
                <a:ext cx="3553381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2000" b="1" dirty="0" smtClean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输入标题</a:t>
                </a:r>
                <a:endParaRPr lang="en-US" altLang="zh-CN" sz="20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2338" y="272945"/>
            <a:ext cx="3619902" cy="807223"/>
            <a:chOff x="393298" y="252625"/>
            <a:chExt cx="3619902" cy="807223"/>
          </a:xfrm>
        </p:grpSpPr>
        <p:sp>
          <p:nvSpPr>
            <p:cNvPr id="3" name="圆角矩形 2"/>
            <p:cNvSpPr/>
            <p:nvPr/>
          </p:nvSpPr>
          <p:spPr>
            <a:xfrm flipH="1">
              <a:off x="393298" y="252625"/>
              <a:ext cx="45719" cy="80722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58800" y="252625"/>
              <a:ext cx="345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spc="600" dirty="0" smtClean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ADD YOUR TITLE</a:t>
              </a:r>
              <a:endParaRPr lang="zh-CN" altLang="en-US" sz="1400" spc="600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8800" y="560402"/>
              <a:ext cx="21539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关于我们</a:t>
              </a:r>
              <a:endParaRPr lang="zh-CN" altLang="en-US" sz="24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grpSp>
        <p:nvGrpSpPr>
          <p:cNvPr id="6" name="4b5f7c83-d2b5-4292-a0c0-0a5b57e695d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2317687"/>
            <a:ext cx="12192001" cy="2312626"/>
            <a:chOff x="0" y="2317687"/>
            <a:chExt cx="12192001" cy="2312626"/>
          </a:xfrm>
        </p:grpSpPr>
        <p:sp>
          <p:nvSpPr>
            <p:cNvPr id="7" name="íşḷïḋe"/>
            <p:cNvSpPr/>
            <p:nvPr/>
          </p:nvSpPr>
          <p:spPr bwMode="auto">
            <a:xfrm>
              <a:off x="1" y="2317687"/>
              <a:ext cx="12192000" cy="2312626"/>
            </a:xfrm>
            <a:prstGeom prst="rect">
              <a:avLst/>
            </a:prstGeom>
            <a:blipFill dpi="0" rotWithShape="1">
              <a:blip r:embed="rId2"/>
              <a:srcRect/>
              <a:tile tx="-1047750" ty="-901700" sx="100000" sy="100000" flip="xy" algn="b"/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8" name="íśļîde"/>
            <p:cNvSpPr/>
            <p:nvPr/>
          </p:nvSpPr>
          <p:spPr bwMode="auto">
            <a:xfrm>
              <a:off x="0" y="2317687"/>
              <a:ext cx="669925" cy="2312626"/>
            </a:xfrm>
            <a:prstGeom prst="rect">
              <a:avLst/>
            </a:prstGeom>
            <a:solidFill>
              <a:schemeClr val="accent3">
                <a:lumMod val="75000"/>
                <a:alpha val="7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9" name="íslîdé"/>
            <p:cNvSpPr/>
            <p:nvPr/>
          </p:nvSpPr>
          <p:spPr bwMode="auto">
            <a:xfrm>
              <a:off x="6096000" y="2317687"/>
              <a:ext cx="5424488" cy="231262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0" name="îṧlíḑê"/>
            <p:cNvSpPr/>
            <p:nvPr/>
          </p:nvSpPr>
          <p:spPr bwMode="auto">
            <a:xfrm>
              <a:off x="111000" y="2317687"/>
              <a:ext cx="649491" cy="2312626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7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11" name="ïşliḋè"/>
            <p:cNvGrpSpPr/>
            <p:nvPr/>
          </p:nvGrpSpPr>
          <p:grpSpPr>
            <a:xfrm>
              <a:off x="6276000" y="2467971"/>
              <a:ext cx="5244488" cy="883611"/>
              <a:chOff x="5426890" y="1235493"/>
              <a:chExt cx="5244488" cy="883611"/>
            </a:xfrm>
          </p:grpSpPr>
          <p:grpSp>
            <p:nvGrpSpPr>
              <p:cNvPr id="19" name="iṧ1iďê"/>
              <p:cNvGrpSpPr/>
              <p:nvPr/>
            </p:nvGrpSpPr>
            <p:grpSpPr>
              <a:xfrm>
                <a:off x="6096000" y="1235493"/>
                <a:ext cx="4575378" cy="883611"/>
                <a:chOff x="719137" y="1429926"/>
                <a:chExt cx="9668030" cy="883611"/>
              </a:xfrm>
            </p:grpSpPr>
            <p:sp>
              <p:nvSpPr>
                <p:cNvPr id="23" name="íṡḻíḑè"/>
                <p:cNvSpPr/>
                <p:nvPr/>
              </p:nvSpPr>
              <p:spPr bwMode="auto">
                <a:xfrm>
                  <a:off x="719137" y="1871732"/>
                  <a:ext cx="9668030" cy="4418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en-US" altLang="zh-CN" sz="110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Copy paste fonts. Choose the only option to retain text.</a:t>
                  </a:r>
                  <a:endPara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24" name="íśļïḍè"/>
                <p:cNvSpPr txBox="1"/>
                <p:nvPr/>
              </p:nvSpPr>
              <p:spPr bwMode="auto">
                <a:xfrm>
                  <a:off x="719137" y="1429926"/>
                  <a:ext cx="9668030" cy="4418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 anchor="ctr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</a:pPr>
                  <a:r>
                    <a:rPr lang="zh-CN" altLang="en-US" sz="2000" b="1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输入标题</a:t>
                  </a:r>
                  <a:endParaRPr lang="en-US" altLang="zh-CN" sz="2000" b="1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20" name="íśľíḓé"/>
              <p:cNvGrpSpPr/>
              <p:nvPr/>
            </p:nvGrpSpPr>
            <p:grpSpPr>
              <a:xfrm>
                <a:off x="5426890" y="1388372"/>
                <a:ext cx="577851" cy="577851"/>
                <a:chOff x="727728" y="2924550"/>
                <a:chExt cx="577851" cy="577851"/>
              </a:xfrm>
            </p:grpSpPr>
            <p:sp>
              <p:nvSpPr>
                <p:cNvPr id="21" name="išḷîḑe"/>
                <p:cNvSpPr/>
                <p:nvPr/>
              </p:nvSpPr>
              <p:spPr>
                <a:xfrm>
                  <a:off x="727728" y="2924550"/>
                  <a:ext cx="577851" cy="57785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lvl="0" algn="ctr">
                    <a:defRPr sz="3200"/>
                  </a:pPr>
                  <a:endParaRPr sz="160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22" name="iśļîḋé"/>
                <p:cNvSpPr/>
                <p:nvPr/>
              </p:nvSpPr>
              <p:spPr>
                <a:xfrm>
                  <a:off x="875750" y="3082088"/>
                  <a:ext cx="281804" cy="262772"/>
                </a:xfrm>
                <a:custGeom>
                  <a:avLst/>
                  <a:gdLst>
                    <a:gd name="T0" fmla="*/ 3958 w 4630"/>
                    <a:gd name="T1" fmla="*/ 1193 h 4324"/>
                    <a:gd name="T2" fmla="*/ 3772 w 4630"/>
                    <a:gd name="T3" fmla="*/ 1223 h 4324"/>
                    <a:gd name="T4" fmla="*/ 3358 w 4630"/>
                    <a:gd name="T5" fmla="*/ 1778 h 4324"/>
                    <a:gd name="T6" fmla="*/ 3055 w 4630"/>
                    <a:gd name="T7" fmla="*/ 1876 h 4324"/>
                    <a:gd name="T8" fmla="*/ 2515 w 4630"/>
                    <a:gd name="T9" fmla="*/ 1484 h 4324"/>
                    <a:gd name="T10" fmla="*/ 2515 w 4630"/>
                    <a:gd name="T11" fmla="*/ 1166 h 4324"/>
                    <a:gd name="T12" fmla="*/ 2915 w 4630"/>
                    <a:gd name="T13" fmla="*/ 600 h 4324"/>
                    <a:gd name="T14" fmla="*/ 2315 w 4630"/>
                    <a:gd name="T15" fmla="*/ 0 h 4324"/>
                    <a:gd name="T16" fmla="*/ 1715 w 4630"/>
                    <a:gd name="T17" fmla="*/ 600 h 4324"/>
                    <a:gd name="T18" fmla="*/ 2115 w 4630"/>
                    <a:gd name="T19" fmla="*/ 1166 h 4324"/>
                    <a:gd name="T20" fmla="*/ 2115 w 4630"/>
                    <a:gd name="T21" fmla="*/ 1484 h 4324"/>
                    <a:gd name="T22" fmla="*/ 1575 w 4630"/>
                    <a:gd name="T23" fmla="*/ 1877 h 4324"/>
                    <a:gd name="T24" fmla="*/ 1273 w 4630"/>
                    <a:gd name="T25" fmla="*/ 1778 h 4324"/>
                    <a:gd name="T26" fmla="*/ 858 w 4630"/>
                    <a:gd name="T27" fmla="*/ 1223 h 4324"/>
                    <a:gd name="T28" fmla="*/ 673 w 4630"/>
                    <a:gd name="T29" fmla="*/ 1193 h 4324"/>
                    <a:gd name="T30" fmla="*/ 102 w 4630"/>
                    <a:gd name="T31" fmla="*/ 1608 h 4324"/>
                    <a:gd name="T32" fmla="*/ 488 w 4630"/>
                    <a:gd name="T33" fmla="*/ 2364 h 4324"/>
                    <a:gd name="T34" fmla="*/ 673 w 4630"/>
                    <a:gd name="T35" fmla="*/ 2394 h 4324"/>
                    <a:gd name="T36" fmla="*/ 1149 w 4630"/>
                    <a:gd name="T37" fmla="*/ 2159 h 4324"/>
                    <a:gd name="T38" fmla="*/ 1452 w 4630"/>
                    <a:gd name="T39" fmla="*/ 2258 h 4324"/>
                    <a:gd name="T40" fmla="*/ 1449 w 4630"/>
                    <a:gd name="T41" fmla="*/ 2327 h 4324"/>
                    <a:gd name="T42" fmla="*/ 1658 w 4630"/>
                    <a:gd name="T43" fmla="*/ 2891 h 4324"/>
                    <a:gd name="T44" fmla="*/ 1471 w 4630"/>
                    <a:gd name="T45" fmla="*/ 3149 h 4324"/>
                    <a:gd name="T46" fmla="*/ 1301 w 4630"/>
                    <a:gd name="T47" fmla="*/ 3124 h 4324"/>
                    <a:gd name="T48" fmla="*/ 815 w 4630"/>
                    <a:gd name="T49" fmla="*/ 3371 h 4324"/>
                    <a:gd name="T50" fmla="*/ 948 w 4630"/>
                    <a:gd name="T51" fmla="*/ 4209 h 4324"/>
                    <a:gd name="T52" fmla="*/ 1300 w 4630"/>
                    <a:gd name="T53" fmla="*/ 4324 h 4324"/>
                    <a:gd name="T54" fmla="*/ 1786 w 4630"/>
                    <a:gd name="T55" fmla="*/ 4077 h 4324"/>
                    <a:gd name="T56" fmla="*/ 1795 w 4630"/>
                    <a:gd name="T57" fmla="*/ 3384 h 4324"/>
                    <a:gd name="T58" fmla="*/ 1981 w 4630"/>
                    <a:gd name="T59" fmla="*/ 3127 h 4324"/>
                    <a:gd name="T60" fmla="*/ 2315 w 4630"/>
                    <a:gd name="T61" fmla="*/ 3194 h 4324"/>
                    <a:gd name="T62" fmla="*/ 2647 w 4630"/>
                    <a:gd name="T63" fmla="*/ 3127 h 4324"/>
                    <a:gd name="T64" fmla="*/ 2836 w 4630"/>
                    <a:gd name="T65" fmla="*/ 3385 h 4324"/>
                    <a:gd name="T66" fmla="*/ 2845 w 4630"/>
                    <a:gd name="T67" fmla="*/ 4077 h 4324"/>
                    <a:gd name="T68" fmla="*/ 3331 w 4630"/>
                    <a:gd name="T69" fmla="*/ 4324 h 4324"/>
                    <a:gd name="T70" fmla="*/ 3331 w 4630"/>
                    <a:gd name="T71" fmla="*/ 4324 h 4324"/>
                    <a:gd name="T72" fmla="*/ 3683 w 4630"/>
                    <a:gd name="T73" fmla="*/ 4209 h 4324"/>
                    <a:gd name="T74" fmla="*/ 3816 w 4630"/>
                    <a:gd name="T75" fmla="*/ 3371 h 4324"/>
                    <a:gd name="T76" fmla="*/ 3330 w 4630"/>
                    <a:gd name="T77" fmla="*/ 3124 h 4324"/>
                    <a:gd name="T78" fmla="*/ 3159 w 4630"/>
                    <a:gd name="T79" fmla="*/ 3149 h 4324"/>
                    <a:gd name="T80" fmla="*/ 2971 w 4630"/>
                    <a:gd name="T81" fmla="*/ 2893 h 4324"/>
                    <a:gd name="T82" fmla="*/ 3182 w 4630"/>
                    <a:gd name="T83" fmla="*/ 2327 h 4324"/>
                    <a:gd name="T84" fmla="*/ 3179 w 4630"/>
                    <a:gd name="T85" fmla="*/ 2257 h 4324"/>
                    <a:gd name="T86" fmla="*/ 3481 w 4630"/>
                    <a:gd name="T87" fmla="*/ 2159 h 4324"/>
                    <a:gd name="T88" fmla="*/ 3957 w 4630"/>
                    <a:gd name="T89" fmla="*/ 2394 h 4324"/>
                    <a:gd name="T90" fmla="*/ 3957 w 4630"/>
                    <a:gd name="T91" fmla="*/ 2394 h 4324"/>
                    <a:gd name="T92" fmla="*/ 4143 w 4630"/>
                    <a:gd name="T93" fmla="*/ 2364 h 4324"/>
                    <a:gd name="T94" fmla="*/ 4528 w 4630"/>
                    <a:gd name="T95" fmla="*/ 1608 h 4324"/>
                    <a:gd name="T96" fmla="*/ 3958 w 4630"/>
                    <a:gd name="T97" fmla="*/ 1193 h 43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4630" h="4324">
                      <a:moveTo>
                        <a:pt x="3958" y="1193"/>
                      </a:moveTo>
                      <a:cubicBezTo>
                        <a:pt x="3895" y="1193"/>
                        <a:pt x="3832" y="1203"/>
                        <a:pt x="3772" y="1223"/>
                      </a:cubicBezTo>
                      <a:cubicBezTo>
                        <a:pt x="3524" y="1304"/>
                        <a:pt x="3364" y="1531"/>
                        <a:pt x="3358" y="1778"/>
                      </a:cubicBezTo>
                      <a:lnTo>
                        <a:pt x="3055" y="1876"/>
                      </a:lnTo>
                      <a:cubicBezTo>
                        <a:pt x="2936" y="1682"/>
                        <a:pt x="2743" y="1538"/>
                        <a:pt x="2515" y="1484"/>
                      </a:cubicBezTo>
                      <a:lnTo>
                        <a:pt x="2515" y="1166"/>
                      </a:lnTo>
                      <a:cubicBezTo>
                        <a:pt x="2748" y="1083"/>
                        <a:pt x="2915" y="861"/>
                        <a:pt x="2915" y="600"/>
                      </a:cubicBezTo>
                      <a:cubicBezTo>
                        <a:pt x="2915" y="270"/>
                        <a:pt x="2646" y="0"/>
                        <a:pt x="2315" y="0"/>
                      </a:cubicBezTo>
                      <a:cubicBezTo>
                        <a:pt x="1984" y="0"/>
                        <a:pt x="1715" y="270"/>
                        <a:pt x="1715" y="600"/>
                      </a:cubicBezTo>
                      <a:cubicBezTo>
                        <a:pt x="1715" y="861"/>
                        <a:pt x="1882" y="1083"/>
                        <a:pt x="2115" y="1166"/>
                      </a:cubicBezTo>
                      <a:lnTo>
                        <a:pt x="2115" y="1484"/>
                      </a:lnTo>
                      <a:cubicBezTo>
                        <a:pt x="1887" y="1538"/>
                        <a:pt x="1694" y="1682"/>
                        <a:pt x="1575" y="1877"/>
                      </a:cubicBezTo>
                      <a:lnTo>
                        <a:pt x="1273" y="1778"/>
                      </a:lnTo>
                      <a:cubicBezTo>
                        <a:pt x="1266" y="1531"/>
                        <a:pt x="1107" y="1304"/>
                        <a:pt x="858" y="1223"/>
                      </a:cubicBezTo>
                      <a:cubicBezTo>
                        <a:pt x="798" y="1203"/>
                        <a:pt x="736" y="1193"/>
                        <a:pt x="673" y="1193"/>
                      </a:cubicBezTo>
                      <a:cubicBezTo>
                        <a:pt x="412" y="1193"/>
                        <a:pt x="183" y="1360"/>
                        <a:pt x="102" y="1608"/>
                      </a:cubicBezTo>
                      <a:cubicBezTo>
                        <a:pt x="0" y="1923"/>
                        <a:pt x="173" y="2262"/>
                        <a:pt x="488" y="2364"/>
                      </a:cubicBezTo>
                      <a:cubicBezTo>
                        <a:pt x="548" y="2384"/>
                        <a:pt x="610" y="2394"/>
                        <a:pt x="673" y="2394"/>
                      </a:cubicBezTo>
                      <a:cubicBezTo>
                        <a:pt x="864" y="2394"/>
                        <a:pt x="1038" y="2304"/>
                        <a:pt x="1149" y="2159"/>
                      </a:cubicBezTo>
                      <a:lnTo>
                        <a:pt x="1452" y="2258"/>
                      </a:lnTo>
                      <a:cubicBezTo>
                        <a:pt x="1450" y="2281"/>
                        <a:pt x="1449" y="2304"/>
                        <a:pt x="1449" y="2327"/>
                      </a:cubicBezTo>
                      <a:cubicBezTo>
                        <a:pt x="1449" y="2542"/>
                        <a:pt x="1528" y="2740"/>
                        <a:pt x="1658" y="2891"/>
                      </a:cubicBezTo>
                      <a:lnTo>
                        <a:pt x="1471" y="3149"/>
                      </a:lnTo>
                      <a:cubicBezTo>
                        <a:pt x="1416" y="3132"/>
                        <a:pt x="1359" y="3124"/>
                        <a:pt x="1301" y="3124"/>
                      </a:cubicBezTo>
                      <a:cubicBezTo>
                        <a:pt x="1109" y="3124"/>
                        <a:pt x="927" y="3216"/>
                        <a:pt x="815" y="3371"/>
                      </a:cubicBezTo>
                      <a:cubicBezTo>
                        <a:pt x="620" y="3639"/>
                        <a:pt x="680" y="4015"/>
                        <a:pt x="948" y="4209"/>
                      </a:cubicBezTo>
                      <a:cubicBezTo>
                        <a:pt x="1051" y="4284"/>
                        <a:pt x="1173" y="4324"/>
                        <a:pt x="1300" y="4324"/>
                      </a:cubicBezTo>
                      <a:cubicBezTo>
                        <a:pt x="1492" y="4324"/>
                        <a:pt x="1673" y="4232"/>
                        <a:pt x="1786" y="4077"/>
                      </a:cubicBezTo>
                      <a:cubicBezTo>
                        <a:pt x="1939" y="3866"/>
                        <a:pt x="1934" y="3588"/>
                        <a:pt x="1795" y="3384"/>
                      </a:cubicBezTo>
                      <a:lnTo>
                        <a:pt x="1981" y="3127"/>
                      </a:lnTo>
                      <a:cubicBezTo>
                        <a:pt x="2084" y="3170"/>
                        <a:pt x="2197" y="3194"/>
                        <a:pt x="2315" y="3194"/>
                      </a:cubicBezTo>
                      <a:cubicBezTo>
                        <a:pt x="2433" y="3194"/>
                        <a:pt x="2545" y="3170"/>
                        <a:pt x="2647" y="3127"/>
                      </a:cubicBezTo>
                      <a:lnTo>
                        <a:pt x="2836" y="3385"/>
                      </a:lnTo>
                      <a:cubicBezTo>
                        <a:pt x="2696" y="3588"/>
                        <a:pt x="2692" y="3866"/>
                        <a:pt x="2845" y="4077"/>
                      </a:cubicBezTo>
                      <a:cubicBezTo>
                        <a:pt x="2957" y="4232"/>
                        <a:pt x="3139" y="4324"/>
                        <a:pt x="3331" y="4324"/>
                      </a:cubicBezTo>
                      <a:lnTo>
                        <a:pt x="3331" y="4324"/>
                      </a:lnTo>
                      <a:cubicBezTo>
                        <a:pt x="3458" y="4324"/>
                        <a:pt x="3580" y="4284"/>
                        <a:pt x="3683" y="4209"/>
                      </a:cubicBezTo>
                      <a:cubicBezTo>
                        <a:pt x="3951" y="4015"/>
                        <a:pt x="4010" y="3639"/>
                        <a:pt x="3816" y="3371"/>
                      </a:cubicBezTo>
                      <a:cubicBezTo>
                        <a:pt x="3703" y="3216"/>
                        <a:pt x="3522" y="3124"/>
                        <a:pt x="3330" y="3124"/>
                      </a:cubicBezTo>
                      <a:cubicBezTo>
                        <a:pt x="3271" y="3124"/>
                        <a:pt x="3214" y="3133"/>
                        <a:pt x="3159" y="3149"/>
                      </a:cubicBezTo>
                      <a:lnTo>
                        <a:pt x="2971" y="2893"/>
                      </a:lnTo>
                      <a:cubicBezTo>
                        <a:pt x="3102" y="2741"/>
                        <a:pt x="3182" y="2543"/>
                        <a:pt x="3182" y="2327"/>
                      </a:cubicBezTo>
                      <a:cubicBezTo>
                        <a:pt x="3182" y="2303"/>
                        <a:pt x="3181" y="2280"/>
                        <a:pt x="3179" y="2257"/>
                      </a:cubicBezTo>
                      <a:lnTo>
                        <a:pt x="3481" y="2159"/>
                      </a:lnTo>
                      <a:cubicBezTo>
                        <a:pt x="3592" y="2304"/>
                        <a:pt x="3766" y="2394"/>
                        <a:pt x="3957" y="2394"/>
                      </a:cubicBezTo>
                      <a:lnTo>
                        <a:pt x="3957" y="2394"/>
                      </a:lnTo>
                      <a:cubicBezTo>
                        <a:pt x="4020" y="2394"/>
                        <a:pt x="4083" y="2384"/>
                        <a:pt x="4143" y="2364"/>
                      </a:cubicBezTo>
                      <a:cubicBezTo>
                        <a:pt x="4458" y="2262"/>
                        <a:pt x="4630" y="1923"/>
                        <a:pt x="4528" y="1608"/>
                      </a:cubicBezTo>
                      <a:cubicBezTo>
                        <a:pt x="4447" y="1360"/>
                        <a:pt x="4218" y="1193"/>
                        <a:pt x="3958" y="119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defTabSz="22860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 sz="150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</p:grpSp>
        <p:grpSp>
          <p:nvGrpSpPr>
            <p:cNvPr id="12" name="iSļïḋé"/>
            <p:cNvGrpSpPr/>
            <p:nvPr/>
          </p:nvGrpSpPr>
          <p:grpSpPr>
            <a:xfrm>
              <a:off x="6276000" y="3596418"/>
              <a:ext cx="5244488" cy="883611"/>
              <a:chOff x="5426890" y="1235493"/>
              <a:chExt cx="5244488" cy="883611"/>
            </a:xfrm>
          </p:grpSpPr>
          <p:grpSp>
            <p:nvGrpSpPr>
              <p:cNvPr id="13" name="íš1ïḋê"/>
              <p:cNvGrpSpPr/>
              <p:nvPr/>
            </p:nvGrpSpPr>
            <p:grpSpPr>
              <a:xfrm>
                <a:off x="6096000" y="1235493"/>
                <a:ext cx="4575378" cy="883611"/>
                <a:chOff x="719137" y="1429926"/>
                <a:chExt cx="9668030" cy="883611"/>
              </a:xfrm>
            </p:grpSpPr>
            <p:sp>
              <p:nvSpPr>
                <p:cNvPr id="17" name="íṣḷïḓe"/>
                <p:cNvSpPr/>
                <p:nvPr/>
              </p:nvSpPr>
              <p:spPr bwMode="auto">
                <a:xfrm>
                  <a:off x="719137" y="1871732"/>
                  <a:ext cx="9668030" cy="4418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en-US" altLang="zh-CN" sz="1100" dirty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Copy paste fonts. Choose the only option to retain text.</a:t>
                  </a:r>
                  <a:endParaRPr lang="en-US" altLang="zh-CN" sz="1100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18" name="išlïḍê"/>
                <p:cNvSpPr txBox="1"/>
                <p:nvPr/>
              </p:nvSpPr>
              <p:spPr bwMode="auto">
                <a:xfrm>
                  <a:off x="719137" y="1429926"/>
                  <a:ext cx="9668030" cy="4418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 anchor="ctr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</a:pPr>
                  <a:r>
                    <a:rPr lang="zh-CN" altLang="en-US" sz="2000" b="1" dirty="0" smtClean="0">
                      <a:latin typeface="Open Sans" panose="020B0606030504020204" pitchFamily="34" charset="0"/>
                      <a:ea typeface="微软雅黑" panose="020B0503020204020204" pitchFamily="34" charset="-122"/>
                      <a:sym typeface="Open Sans" panose="020B0606030504020204" pitchFamily="34" charset="0"/>
                    </a:rPr>
                    <a:t>输入标题</a:t>
                  </a:r>
                  <a:endParaRPr lang="en-US" altLang="zh-CN" sz="2000" b="1" dirty="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4" name="iṣ1îḋê"/>
              <p:cNvGrpSpPr/>
              <p:nvPr/>
            </p:nvGrpSpPr>
            <p:grpSpPr>
              <a:xfrm>
                <a:off x="5426890" y="1388372"/>
                <a:ext cx="577851" cy="577851"/>
                <a:chOff x="727728" y="2924550"/>
                <a:chExt cx="577851" cy="577851"/>
              </a:xfrm>
            </p:grpSpPr>
            <p:sp>
              <p:nvSpPr>
                <p:cNvPr id="15" name="íSḷíḋê"/>
                <p:cNvSpPr/>
                <p:nvPr/>
              </p:nvSpPr>
              <p:spPr>
                <a:xfrm>
                  <a:off x="727728" y="2924550"/>
                  <a:ext cx="577851" cy="57785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lvl="0" algn="ctr">
                    <a:defRPr sz="3200"/>
                  </a:pPr>
                  <a:endParaRPr sz="160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  <p:sp>
              <p:nvSpPr>
                <p:cNvPr id="16" name="íṡḷïḑè"/>
                <p:cNvSpPr/>
                <p:nvPr/>
              </p:nvSpPr>
              <p:spPr>
                <a:xfrm>
                  <a:off x="875750" y="3082088"/>
                  <a:ext cx="281804" cy="262772"/>
                </a:xfrm>
                <a:custGeom>
                  <a:avLst/>
                  <a:gdLst>
                    <a:gd name="T0" fmla="*/ 3958 w 4630"/>
                    <a:gd name="T1" fmla="*/ 1193 h 4324"/>
                    <a:gd name="T2" fmla="*/ 3772 w 4630"/>
                    <a:gd name="T3" fmla="*/ 1223 h 4324"/>
                    <a:gd name="T4" fmla="*/ 3358 w 4630"/>
                    <a:gd name="T5" fmla="*/ 1778 h 4324"/>
                    <a:gd name="T6" fmla="*/ 3055 w 4630"/>
                    <a:gd name="T7" fmla="*/ 1876 h 4324"/>
                    <a:gd name="T8" fmla="*/ 2515 w 4630"/>
                    <a:gd name="T9" fmla="*/ 1484 h 4324"/>
                    <a:gd name="T10" fmla="*/ 2515 w 4630"/>
                    <a:gd name="T11" fmla="*/ 1166 h 4324"/>
                    <a:gd name="T12" fmla="*/ 2915 w 4630"/>
                    <a:gd name="T13" fmla="*/ 600 h 4324"/>
                    <a:gd name="T14" fmla="*/ 2315 w 4630"/>
                    <a:gd name="T15" fmla="*/ 0 h 4324"/>
                    <a:gd name="T16" fmla="*/ 1715 w 4630"/>
                    <a:gd name="T17" fmla="*/ 600 h 4324"/>
                    <a:gd name="T18" fmla="*/ 2115 w 4630"/>
                    <a:gd name="T19" fmla="*/ 1166 h 4324"/>
                    <a:gd name="T20" fmla="*/ 2115 w 4630"/>
                    <a:gd name="T21" fmla="*/ 1484 h 4324"/>
                    <a:gd name="T22" fmla="*/ 1575 w 4630"/>
                    <a:gd name="T23" fmla="*/ 1877 h 4324"/>
                    <a:gd name="T24" fmla="*/ 1273 w 4630"/>
                    <a:gd name="T25" fmla="*/ 1778 h 4324"/>
                    <a:gd name="T26" fmla="*/ 858 w 4630"/>
                    <a:gd name="T27" fmla="*/ 1223 h 4324"/>
                    <a:gd name="T28" fmla="*/ 673 w 4630"/>
                    <a:gd name="T29" fmla="*/ 1193 h 4324"/>
                    <a:gd name="T30" fmla="*/ 102 w 4630"/>
                    <a:gd name="T31" fmla="*/ 1608 h 4324"/>
                    <a:gd name="T32" fmla="*/ 488 w 4630"/>
                    <a:gd name="T33" fmla="*/ 2364 h 4324"/>
                    <a:gd name="T34" fmla="*/ 673 w 4630"/>
                    <a:gd name="T35" fmla="*/ 2394 h 4324"/>
                    <a:gd name="T36" fmla="*/ 1149 w 4630"/>
                    <a:gd name="T37" fmla="*/ 2159 h 4324"/>
                    <a:gd name="T38" fmla="*/ 1452 w 4630"/>
                    <a:gd name="T39" fmla="*/ 2258 h 4324"/>
                    <a:gd name="T40" fmla="*/ 1449 w 4630"/>
                    <a:gd name="T41" fmla="*/ 2327 h 4324"/>
                    <a:gd name="T42" fmla="*/ 1658 w 4630"/>
                    <a:gd name="T43" fmla="*/ 2891 h 4324"/>
                    <a:gd name="T44" fmla="*/ 1471 w 4630"/>
                    <a:gd name="T45" fmla="*/ 3149 h 4324"/>
                    <a:gd name="T46" fmla="*/ 1301 w 4630"/>
                    <a:gd name="T47" fmla="*/ 3124 h 4324"/>
                    <a:gd name="T48" fmla="*/ 815 w 4630"/>
                    <a:gd name="T49" fmla="*/ 3371 h 4324"/>
                    <a:gd name="T50" fmla="*/ 948 w 4630"/>
                    <a:gd name="T51" fmla="*/ 4209 h 4324"/>
                    <a:gd name="T52" fmla="*/ 1300 w 4630"/>
                    <a:gd name="T53" fmla="*/ 4324 h 4324"/>
                    <a:gd name="T54" fmla="*/ 1786 w 4630"/>
                    <a:gd name="T55" fmla="*/ 4077 h 4324"/>
                    <a:gd name="T56" fmla="*/ 1795 w 4630"/>
                    <a:gd name="T57" fmla="*/ 3384 h 4324"/>
                    <a:gd name="T58" fmla="*/ 1981 w 4630"/>
                    <a:gd name="T59" fmla="*/ 3127 h 4324"/>
                    <a:gd name="T60" fmla="*/ 2315 w 4630"/>
                    <a:gd name="T61" fmla="*/ 3194 h 4324"/>
                    <a:gd name="T62" fmla="*/ 2647 w 4630"/>
                    <a:gd name="T63" fmla="*/ 3127 h 4324"/>
                    <a:gd name="T64" fmla="*/ 2836 w 4630"/>
                    <a:gd name="T65" fmla="*/ 3385 h 4324"/>
                    <a:gd name="T66" fmla="*/ 2845 w 4630"/>
                    <a:gd name="T67" fmla="*/ 4077 h 4324"/>
                    <a:gd name="T68" fmla="*/ 3331 w 4630"/>
                    <a:gd name="T69" fmla="*/ 4324 h 4324"/>
                    <a:gd name="T70" fmla="*/ 3331 w 4630"/>
                    <a:gd name="T71" fmla="*/ 4324 h 4324"/>
                    <a:gd name="T72" fmla="*/ 3683 w 4630"/>
                    <a:gd name="T73" fmla="*/ 4209 h 4324"/>
                    <a:gd name="T74" fmla="*/ 3816 w 4630"/>
                    <a:gd name="T75" fmla="*/ 3371 h 4324"/>
                    <a:gd name="T76" fmla="*/ 3330 w 4630"/>
                    <a:gd name="T77" fmla="*/ 3124 h 4324"/>
                    <a:gd name="T78" fmla="*/ 3159 w 4630"/>
                    <a:gd name="T79" fmla="*/ 3149 h 4324"/>
                    <a:gd name="T80" fmla="*/ 2971 w 4630"/>
                    <a:gd name="T81" fmla="*/ 2893 h 4324"/>
                    <a:gd name="T82" fmla="*/ 3182 w 4630"/>
                    <a:gd name="T83" fmla="*/ 2327 h 4324"/>
                    <a:gd name="T84" fmla="*/ 3179 w 4630"/>
                    <a:gd name="T85" fmla="*/ 2257 h 4324"/>
                    <a:gd name="T86" fmla="*/ 3481 w 4630"/>
                    <a:gd name="T87" fmla="*/ 2159 h 4324"/>
                    <a:gd name="T88" fmla="*/ 3957 w 4630"/>
                    <a:gd name="T89" fmla="*/ 2394 h 4324"/>
                    <a:gd name="T90" fmla="*/ 3957 w 4630"/>
                    <a:gd name="T91" fmla="*/ 2394 h 4324"/>
                    <a:gd name="T92" fmla="*/ 4143 w 4630"/>
                    <a:gd name="T93" fmla="*/ 2364 h 4324"/>
                    <a:gd name="T94" fmla="*/ 4528 w 4630"/>
                    <a:gd name="T95" fmla="*/ 1608 h 4324"/>
                    <a:gd name="T96" fmla="*/ 3958 w 4630"/>
                    <a:gd name="T97" fmla="*/ 1193 h 43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4630" h="4324">
                      <a:moveTo>
                        <a:pt x="3958" y="1193"/>
                      </a:moveTo>
                      <a:cubicBezTo>
                        <a:pt x="3895" y="1193"/>
                        <a:pt x="3832" y="1203"/>
                        <a:pt x="3772" y="1223"/>
                      </a:cubicBezTo>
                      <a:cubicBezTo>
                        <a:pt x="3524" y="1304"/>
                        <a:pt x="3364" y="1531"/>
                        <a:pt x="3358" y="1778"/>
                      </a:cubicBezTo>
                      <a:lnTo>
                        <a:pt x="3055" y="1876"/>
                      </a:lnTo>
                      <a:cubicBezTo>
                        <a:pt x="2936" y="1682"/>
                        <a:pt x="2743" y="1538"/>
                        <a:pt x="2515" y="1484"/>
                      </a:cubicBezTo>
                      <a:lnTo>
                        <a:pt x="2515" y="1166"/>
                      </a:lnTo>
                      <a:cubicBezTo>
                        <a:pt x="2748" y="1083"/>
                        <a:pt x="2915" y="861"/>
                        <a:pt x="2915" y="600"/>
                      </a:cubicBezTo>
                      <a:cubicBezTo>
                        <a:pt x="2915" y="270"/>
                        <a:pt x="2646" y="0"/>
                        <a:pt x="2315" y="0"/>
                      </a:cubicBezTo>
                      <a:cubicBezTo>
                        <a:pt x="1984" y="0"/>
                        <a:pt x="1715" y="270"/>
                        <a:pt x="1715" y="600"/>
                      </a:cubicBezTo>
                      <a:cubicBezTo>
                        <a:pt x="1715" y="861"/>
                        <a:pt x="1882" y="1083"/>
                        <a:pt x="2115" y="1166"/>
                      </a:cubicBezTo>
                      <a:lnTo>
                        <a:pt x="2115" y="1484"/>
                      </a:lnTo>
                      <a:cubicBezTo>
                        <a:pt x="1887" y="1538"/>
                        <a:pt x="1694" y="1682"/>
                        <a:pt x="1575" y="1877"/>
                      </a:cubicBezTo>
                      <a:lnTo>
                        <a:pt x="1273" y="1778"/>
                      </a:lnTo>
                      <a:cubicBezTo>
                        <a:pt x="1266" y="1531"/>
                        <a:pt x="1107" y="1304"/>
                        <a:pt x="858" y="1223"/>
                      </a:cubicBezTo>
                      <a:cubicBezTo>
                        <a:pt x="798" y="1203"/>
                        <a:pt x="736" y="1193"/>
                        <a:pt x="673" y="1193"/>
                      </a:cubicBezTo>
                      <a:cubicBezTo>
                        <a:pt x="412" y="1193"/>
                        <a:pt x="183" y="1360"/>
                        <a:pt x="102" y="1608"/>
                      </a:cubicBezTo>
                      <a:cubicBezTo>
                        <a:pt x="0" y="1923"/>
                        <a:pt x="173" y="2262"/>
                        <a:pt x="488" y="2364"/>
                      </a:cubicBezTo>
                      <a:cubicBezTo>
                        <a:pt x="548" y="2384"/>
                        <a:pt x="610" y="2394"/>
                        <a:pt x="673" y="2394"/>
                      </a:cubicBezTo>
                      <a:cubicBezTo>
                        <a:pt x="864" y="2394"/>
                        <a:pt x="1038" y="2304"/>
                        <a:pt x="1149" y="2159"/>
                      </a:cubicBezTo>
                      <a:lnTo>
                        <a:pt x="1452" y="2258"/>
                      </a:lnTo>
                      <a:cubicBezTo>
                        <a:pt x="1450" y="2281"/>
                        <a:pt x="1449" y="2304"/>
                        <a:pt x="1449" y="2327"/>
                      </a:cubicBezTo>
                      <a:cubicBezTo>
                        <a:pt x="1449" y="2542"/>
                        <a:pt x="1528" y="2740"/>
                        <a:pt x="1658" y="2891"/>
                      </a:cubicBezTo>
                      <a:lnTo>
                        <a:pt x="1471" y="3149"/>
                      </a:lnTo>
                      <a:cubicBezTo>
                        <a:pt x="1416" y="3132"/>
                        <a:pt x="1359" y="3124"/>
                        <a:pt x="1301" y="3124"/>
                      </a:cubicBezTo>
                      <a:cubicBezTo>
                        <a:pt x="1109" y="3124"/>
                        <a:pt x="927" y="3216"/>
                        <a:pt x="815" y="3371"/>
                      </a:cubicBezTo>
                      <a:cubicBezTo>
                        <a:pt x="620" y="3639"/>
                        <a:pt x="680" y="4015"/>
                        <a:pt x="948" y="4209"/>
                      </a:cubicBezTo>
                      <a:cubicBezTo>
                        <a:pt x="1051" y="4284"/>
                        <a:pt x="1173" y="4324"/>
                        <a:pt x="1300" y="4324"/>
                      </a:cubicBezTo>
                      <a:cubicBezTo>
                        <a:pt x="1492" y="4324"/>
                        <a:pt x="1673" y="4232"/>
                        <a:pt x="1786" y="4077"/>
                      </a:cubicBezTo>
                      <a:cubicBezTo>
                        <a:pt x="1939" y="3866"/>
                        <a:pt x="1934" y="3588"/>
                        <a:pt x="1795" y="3384"/>
                      </a:cubicBezTo>
                      <a:lnTo>
                        <a:pt x="1981" y="3127"/>
                      </a:lnTo>
                      <a:cubicBezTo>
                        <a:pt x="2084" y="3170"/>
                        <a:pt x="2197" y="3194"/>
                        <a:pt x="2315" y="3194"/>
                      </a:cubicBezTo>
                      <a:cubicBezTo>
                        <a:pt x="2433" y="3194"/>
                        <a:pt x="2545" y="3170"/>
                        <a:pt x="2647" y="3127"/>
                      </a:cubicBezTo>
                      <a:lnTo>
                        <a:pt x="2836" y="3385"/>
                      </a:lnTo>
                      <a:cubicBezTo>
                        <a:pt x="2696" y="3588"/>
                        <a:pt x="2692" y="3866"/>
                        <a:pt x="2845" y="4077"/>
                      </a:cubicBezTo>
                      <a:cubicBezTo>
                        <a:pt x="2957" y="4232"/>
                        <a:pt x="3139" y="4324"/>
                        <a:pt x="3331" y="4324"/>
                      </a:cubicBezTo>
                      <a:lnTo>
                        <a:pt x="3331" y="4324"/>
                      </a:lnTo>
                      <a:cubicBezTo>
                        <a:pt x="3458" y="4324"/>
                        <a:pt x="3580" y="4284"/>
                        <a:pt x="3683" y="4209"/>
                      </a:cubicBezTo>
                      <a:cubicBezTo>
                        <a:pt x="3951" y="4015"/>
                        <a:pt x="4010" y="3639"/>
                        <a:pt x="3816" y="3371"/>
                      </a:cubicBezTo>
                      <a:cubicBezTo>
                        <a:pt x="3703" y="3216"/>
                        <a:pt x="3522" y="3124"/>
                        <a:pt x="3330" y="3124"/>
                      </a:cubicBezTo>
                      <a:cubicBezTo>
                        <a:pt x="3271" y="3124"/>
                        <a:pt x="3214" y="3133"/>
                        <a:pt x="3159" y="3149"/>
                      </a:cubicBezTo>
                      <a:lnTo>
                        <a:pt x="2971" y="2893"/>
                      </a:lnTo>
                      <a:cubicBezTo>
                        <a:pt x="3102" y="2741"/>
                        <a:pt x="3182" y="2543"/>
                        <a:pt x="3182" y="2327"/>
                      </a:cubicBezTo>
                      <a:cubicBezTo>
                        <a:pt x="3182" y="2303"/>
                        <a:pt x="3181" y="2280"/>
                        <a:pt x="3179" y="2257"/>
                      </a:cubicBezTo>
                      <a:lnTo>
                        <a:pt x="3481" y="2159"/>
                      </a:lnTo>
                      <a:cubicBezTo>
                        <a:pt x="3592" y="2304"/>
                        <a:pt x="3766" y="2394"/>
                        <a:pt x="3957" y="2394"/>
                      </a:cubicBezTo>
                      <a:lnTo>
                        <a:pt x="3957" y="2394"/>
                      </a:lnTo>
                      <a:cubicBezTo>
                        <a:pt x="4020" y="2394"/>
                        <a:pt x="4083" y="2384"/>
                        <a:pt x="4143" y="2364"/>
                      </a:cubicBezTo>
                      <a:cubicBezTo>
                        <a:pt x="4458" y="2262"/>
                        <a:pt x="4630" y="1923"/>
                        <a:pt x="4528" y="1608"/>
                      </a:cubicBezTo>
                      <a:cubicBezTo>
                        <a:pt x="4447" y="1360"/>
                        <a:pt x="4218" y="1193"/>
                        <a:pt x="3958" y="119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19050" tIns="19050" rIns="19050" bIns="1905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defTabSz="22860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 sz="1500"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2143760" y="1747927"/>
            <a:ext cx="7919720" cy="3368903"/>
            <a:chOff x="2143760" y="1566952"/>
            <a:chExt cx="7919720" cy="3368903"/>
          </a:xfrm>
        </p:grpSpPr>
        <p:sp>
          <p:nvSpPr>
            <p:cNvPr id="3" name="文本框 2"/>
            <p:cNvSpPr txBox="1"/>
            <p:nvPr/>
          </p:nvSpPr>
          <p:spPr>
            <a:xfrm>
              <a:off x="2143760" y="1566952"/>
              <a:ext cx="791972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500" b="1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114300" sx="102000" sy="102000" algn="ctr" rotWithShape="0">
                      <a:prstClr val="black">
                        <a:alpha val="34000"/>
                      </a:prstClr>
                    </a:outerShdw>
                  </a:effectLst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Part </a:t>
              </a:r>
              <a:r>
                <a:rPr lang="en-US" altLang="zh-CN" sz="11500" b="1" spc="600" dirty="0" smtClean="0">
                  <a:solidFill>
                    <a:schemeClr val="bg1"/>
                  </a:solidFill>
                  <a:effectLst>
                    <a:outerShdw blurRad="114300" sx="102000" sy="102000" algn="ctr" rotWithShape="0">
                      <a:prstClr val="black">
                        <a:alpha val="34000"/>
                      </a:prstClr>
                    </a:outerShdw>
                  </a:effectLst>
                  <a:latin typeface="Open Sans" panose="020B0606030504020204" pitchFamily="34" charset="0"/>
                  <a:ea typeface="微软雅黑" panose="020B0503020204020204" pitchFamily="34" charset="-122"/>
                  <a:cs typeface="Open Sans" panose="020B0606030504020204" pitchFamily="34" charset="0"/>
                  <a:sym typeface="Open Sans" panose="020B0606030504020204" pitchFamily="34" charset="0"/>
                </a:rPr>
                <a:t>TWO</a:t>
              </a:r>
              <a:endParaRPr lang="zh-CN" altLang="en-US" sz="11500" b="1" spc="600" dirty="0">
                <a:solidFill>
                  <a:schemeClr val="bg1"/>
                </a:solidFill>
                <a:effectLst>
                  <a:outerShdw blurRad="114300" sx="102000" sy="102000" algn="ctr" rotWithShape="0">
                    <a:prstClr val="black">
                      <a:alpha val="34000"/>
                    </a:prstClr>
                  </a:outerShdw>
                </a:effectLst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381500" y="3512693"/>
              <a:ext cx="34442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b="1" spc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公司</a:t>
              </a:r>
              <a:r>
                <a:rPr lang="zh-CN" altLang="en-US" sz="4000" b="1" spc="15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 </a:t>
              </a:r>
              <a:r>
                <a:rPr lang="zh-CN" altLang="en-US" sz="4000" b="1" spc="15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介绍</a:t>
              </a:r>
              <a:endParaRPr lang="zh-CN" altLang="en-US" sz="4000" b="1" spc="1500" dirty="0">
                <a:solidFill>
                  <a:schemeClr val="bg1"/>
                </a:solidFill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2362835" y="4304272"/>
              <a:ext cx="7481570" cy="631583"/>
              <a:chOff x="2452370" y="4349621"/>
              <a:chExt cx="7481570" cy="631583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6225540" y="4349621"/>
                <a:ext cx="3708400" cy="6168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200" b="1" spc="600" dirty="0" smtClean="0">
                    <a:solidFill>
                      <a:schemeClr val="bg1"/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ADD YOUR TITLE HERE.ADD YOUR TITLE.</a:t>
                </a:r>
                <a:endParaRPr lang="zh-CN" altLang="en-US" sz="1200" b="1" spc="600" dirty="0">
                  <a:solidFill>
                    <a:schemeClr val="bg1"/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452370" y="4364368"/>
                <a:ext cx="3708400" cy="6168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en-US" altLang="zh-CN" sz="12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en Sans" panose="020B0606030504020204" pitchFamily="34" charset="0"/>
                    <a:ea typeface="微软雅黑" panose="020B0503020204020204" pitchFamily="34" charset="-122"/>
                    <a:sym typeface="Open Sans" panose="020B0606030504020204" pitchFamily="34" charset="0"/>
                  </a:rPr>
                  <a:t>ADD YOUR TITLE HERE.ADD YOUR TITLE.</a:t>
                </a:r>
                <a:endParaRPr lang="zh-CN" altLang="en-US" sz="12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endParaRPr>
              </a:p>
            </p:txBody>
          </p:sp>
        </p:grpSp>
      </p:grpSp>
      <p:sp>
        <p:nvSpPr>
          <p:cNvPr id="9" name="文本框 8"/>
          <p:cNvSpPr txBox="1"/>
          <p:nvPr/>
        </p:nvSpPr>
        <p:spPr>
          <a:xfrm>
            <a:off x="3453" y="0"/>
            <a:ext cx="430887" cy="1869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800" spc="300" dirty="0" smtClean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ADD YOUR TITLE HERE</a:t>
            </a:r>
            <a:endParaRPr lang="zh-CN" altLang="en-US" sz="800" spc="300" dirty="0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 rot="16200000">
            <a:off x="856436" y="2494281"/>
            <a:ext cx="430887" cy="1869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800" spc="300" dirty="0" smtClean="0"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ADD YOUR TITLE HERE</a:t>
            </a:r>
            <a:endParaRPr lang="zh-CN" altLang="en-US" sz="800" spc="300" dirty="0"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6228080"/>
            <a:ext cx="629920" cy="629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12" name="PA_十字形 9" descr="e7d195523061f1c0d318120d6aeaf1b6ccceb6ba3da59c0775C5DE19DDDEBC09ED96DBD9900D9848D623ECAD1D4904B78047D0015C22C8BE97228BE8B5BFF08FE7A3AE04126DA07312A96C0F69F9BAB7B8762A2F02ECB167EB1D3D935132D44A03185F23F8625673A228DA0C7DA620D0616217B810CE4DCA0BDC2CD812D5F48220C6184BA351E466"/>
          <p:cNvSpPr/>
          <p:nvPr>
            <p:custDataLst>
              <p:tags r:id="rId2"/>
            </p:custDataLst>
          </p:nvPr>
        </p:nvSpPr>
        <p:spPr>
          <a:xfrm>
            <a:off x="177799" y="6422270"/>
            <a:ext cx="241542" cy="241540"/>
          </a:xfrm>
          <a:prstGeom prst="plus">
            <a:avLst>
              <a:gd name="adj" fmla="val 4369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PA" val="v4.1.3"/>
</p:tagLst>
</file>

<file path=ppt/tags/tag10.xml><?xml version="1.0" encoding="utf-8"?>
<p:tagLst xmlns:p="http://schemas.openxmlformats.org/presentationml/2006/main">
  <p:tag name="ISLIDE.DIAGRAM" val="1f534078-c416-4757-bfb1-5af3f61c3663"/>
</p:tagLst>
</file>

<file path=ppt/tags/tag11.xml><?xml version="1.0" encoding="utf-8"?>
<p:tagLst xmlns:p="http://schemas.openxmlformats.org/presentationml/2006/main">
  <p:tag name="ISLIDE.DIAGRAM" val="6afbe390-788d-4861-b34c-364e62516651"/>
</p:tagLst>
</file>

<file path=ppt/tags/tag12.xml><?xml version="1.0" encoding="utf-8"?>
<p:tagLst xmlns:p="http://schemas.openxmlformats.org/presentationml/2006/main">
  <p:tag name="ISLIDE.DIAGRAM" val="289ca8fd-6a12-4b06-85f0-4679ce746694"/>
</p:tagLst>
</file>

<file path=ppt/tags/tag13.xml><?xml version="1.0" encoding="utf-8"?>
<p:tagLst xmlns:p="http://schemas.openxmlformats.org/presentationml/2006/main">
  <p:tag name="PA" val="v4.1.3"/>
</p:tagLst>
</file>

<file path=ppt/tags/tag14.xml><?xml version="1.0" encoding="utf-8"?>
<p:tagLst xmlns:p="http://schemas.openxmlformats.org/presentationml/2006/main">
  <p:tag name="ISLIDE.DIAGRAM" val="0c6c8a05-eb02-4f26-9a83-dee6bd65c1ca"/>
</p:tagLst>
</file>

<file path=ppt/tags/tag15.xml><?xml version="1.0" encoding="utf-8"?>
<p:tagLst xmlns:p="http://schemas.openxmlformats.org/presentationml/2006/main">
  <p:tag name="ISLIDE.DIAGRAM" val="eb7943e2-d9ed-462e-b421-e593c9176473"/>
</p:tagLst>
</file>

<file path=ppt/tags/tag16.xml><?xml version="1.0" encoding="utf-8"?>
<p:tagLst xmlns:p="http://schemas.openxmlformats.org/presentationml/2006/main">
  <p:tag name="ISLIDE.DIAGRAM" val="1e249178-abcd-4c5c-a869-3fa0a730e2e7"/>
</p:tagLst>
</file>

<file path=ppt/tags/tag17.xml><?xml version="1.0" encoding="utf-8"?>
<p:tagLst xmlns:p="http://schemas.openxmlformats.org/presentationml/2006/main">
  <p:tag name="ISLIDE.DIAGRAM" val="0ce7fefe-2497-4c6d-801a-b649df965e98"/>
</p:tagLst>
</file>

<file path=ppt/tags/tag18.xml><?xml version="1.0" encoding="utf-8"?>
<p:tagLst xmlns:p="http://schemas.openxmlformats.org/presentationml/2006/main">
  <p:tag name="ISLIDE.DIAGRAM" val="ba5a2235-03de-4a17-bc11-882197277978"/>
</p:tagLst>
</file>

<file path=ppt/tags/tag19.xml><?xml version="1.0" encoding="utf-8"?>
<p:tagLst xmlns:p="http://schemas.openxmlformats.org/presentationml/2006/main">
  <p:tag name="PA" val="v4.1.3"/>
</p:tagLst>
</file>

<file path=ppt/tags/tag2.xml><?xml version="1.0" encoding="utf-8"?>
<p:tagLst xmlns:p="http://schemas.openxmlformats.org/presentationml/2006/main">
  <p:tag name="ISLIDE.DIAGRAM" val="bb185e12-3ce6-4d50-9fa5-9b982b56e67e"/>
</p:tagLst>
</file>

<file path=ppt/tags/tag20.xml><?xml version="1.0" encoding="utf-8"?>
<p:tagLst xmlns:p="http://schemas.openxmlformats.org/presentationml/2006/main">
  <p:tag name="ISLIDE.DIAGRAM" val="f9f77b58-b895-4fb0-82bc-82888a010afb"/>
</p:tagLst>
</file>

<file path=ppt/tags/tag21.xml><?xml version="1.0" encoding="utf-8"?>
<p:tagLst xmlns:p="http://schemas.openxmlformats.org/presentationml/2006/main">
  <p:tag name="ISLIDE.DIAGRAM" val="8b115baa-51b1-4f70-8d00-af3abe46fac2"/>
</p:tagLst>
</file>

<file path=ppt/tags/tag22.xml><?xml version="1.0" encoding="utf-8"?>
<p:tagLst xmlns:p="http://schemas.openxmlformats.org/presentationml/2006/main">
  <p:tag name="ISLIDE.DIAGRAM" val="2e29df05-2aa1-4753-a8a7-3d17071f3240"/>
</p:tagLst>
</file>

<file path=ppt/tags/tag23.xml><?xml version="1.0" encoding="utf-8"?>
<p:tagLst xmlns:p="http://schemas.openxmlformats.org/presentationml/2006/main">
  <p:tag name="ISLIDE.DIAGRAM" val="1acc1fa9-14a9-44c2-8804-65c427587753"/>
</p:tagLst>
</file>

<file path=ppt/tags/tag3.xml><?xml version="1.0" encoding="utf-8"?>
<p:tagLst xmlns:p="http://schemas.openxmlformats.org/presentationml/2006/main">
  <p:tag name="ISLIDE.DIAGRAM" val="0d30df57-9c99-4f54-9784-3e852a238cff"/>
</p:tagLst>
</file>

<file path=ppt/tags/tag4.xml><?xml version="1.0" encoding="utf-8"?>
<p:tagLst xmlns:p="http://schemas.openxmlformats.org/presentationml/2006/main">
  <p:tag name="ISLIDE.DIAGRAM" val="84f130b5-721d-4f36-9b11-911b554ec505"/>
</p:tagLst>
</file>

<file path=ppt/tags/tag5.xml><?xml version="1.0" encoding="utf-8"?>
<p:tagLst xmlns:p="http://schemas.openxmlformats.org/presentationml/2006/main">
  <p:tag name="ISLIDE.DIAGRAM" val="e70135c4-757f-4a34-9266-c16595a0e455"/>
</p:tagLst>
</file>

<file path=ppt/tags/tag6.xml><?xml version="1.0" encoding="utf-8"?>
<p:tagLst xmlns:p="http://schemas.openxmlformats.org/presentationml/2006/main">
  <p:tag name="ISLIDE.DIAGRAM" val="4b5f7c83-d2b5-4292-a0c0-0a5b57e695db"/>
</p:tagLst>
</file>

<file path=ppt/tags/tag7.xml><?xml version="1.0" encoding="utf-8"?>
<p:tagLst xmlns:p="http://schemas.openxmlformats.org/presentationml/2006/main">
  <p:tag name="PA" val="v4.1.3"/>
</p:tagLst>
</file>

<file path=ppt/tags/tag8.xml><?xml version="1.0" encoding="utf-8"?>
<p:tagLst xmlns:p="http://schemas.openxmlformats.org/presentationml/2006/main">
  <p:tag name="ISLIDE.DIAGRAM" val="e989f097-3239-41a3-89a3-3db5af8eceb3"/>
</p:tagLst>
</file>

<file path=ppt/tags/tag9.xml><?xml version="1.0" encoding="utf-8"?>
<p:tagLst xmlns:p="http://schemas.openxmlformats.org/presentationml/2006/main">
  <p:tag name="ISLIDE.DIAGRAM" val="0e6118d3-1e15-4e4a-86c4-55f6303f225f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6E4E4"/>
      </a:lt2>
      <a:accent1>
        <a:srgbClr val="FFB21A"/>
      </a:accent1>
      <a:accent2>
        <a:srgbClr val="ED575A"/>
      </a:accent2>
      <a:accent3>
        <a:srgbClr val="F29283"/>
      </a:accent3>
      <a:accent4>
        <a:srgbClr val="689F81"/>
      </a:accent4>
      <a:accent5>
        <a:srgbClr val="FCB699"/>
      </a:accent5>
      <a:accent6>
        <a:srgbClr val="51B0D0"/>
      </a:accent6>
      <a:hlink>
        <a:srgbClr val="FFB21A"/>
      </a:hlink>
      <a:folHlink>
        <a:srgbClr val="FFC02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FFB21A"/>
    </a:accent1>
    <a:accent2>
      <a:srgbClr val="ED575A"/>
    </a:accent2>
    <a:accent3>
      <a:srgbClr val="F29283"/>
    </a:accent3>
    <a:accent4>
      <a:srgbClr val="689F81"/>
    </a:accent4>
    <a:accent5>
      <a:srgbClr val="FCB699"/>
    </a:accent5>
    <a:accent6>
      <a:srgbClr val="51B0D0"/>
    </a:accent6>
    <a:hlink>
      <a:srgbClr val="FFB21A"/>
    </a:hlink>
    <a:folHlink>
      <a:srgbClr val="FFC02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FFB21A"/>
    </a:accent1>
    <a:accent2>
      <a:srgbClr val="ED575A"/>
    </a:accent2>
    <a:accent3>
      <a:srgbClr val="F29283"/>
    </a:accent3>
    <a:accent4>
      <a:srgbClr val="689F81"/>
    </a:accent4>
    <a:accent5>
      <a:srgbClr val="FCB699"/>
    </a:accent5>
    <a:accent6>
      <a:srgbClr val="51B0D0"/>
    </a:accent6>
    <a:hlink>
      <a:srgbClr val="FFB21A"/>
    </a:hlink>
    <a:folHlink>
      <a:srgbClr val="FFC02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7440</Words>
  <Application>WPS 演示</Application>
  <PresentationFormat>宽屏</PresentationFormat>
  <Paragraphs>487</Paragraphs>
  <Slides>26</Slides>
  <Notes>27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Arial</vt:lpstr>
      <vt:lpstr>宋体</vt:lpstr>
      <vt:lpstr>Wingdings</vt:lpstr>
      <vt:lpstr>Open Sans</vt:lpstr>
      <vt:lpstr>Segoe Print</vt:lpstr>
      <vt:lpstr>微软雅黑</vt:lpstr>
      <vt:lpstr>Arial Unicode MS</vt:lpstr>
      <vt:lpstr>等线 Light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</dc:title>
  <dc:creator>刘 思蜀</dc:creator>
  <cp:lastModifiedBy>沙皮</cp:lastModifiedBy>
  <cp:revision>29</cp:revision>
  <dcterms:created xsi:type="dcterms:W3CDTF">2018-10-15T05:20:00Z</dcterms:created>
  <dcterms:modified xsi:type="dcterms:W3CDTF">2019-11-22T07:53:28Z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2052-11.1.0.9175</vt:lpwstr>
  </property>
</Properties>
</file>

<file path=docProps/thumbnail.jpeg>
</file>